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</p:sldMasterIdLst>
  <p:notesMasterIdLst>
    <p:notesMasterId r:id="rId22"/>
  </p:notesMasterIdLst>
  <p:handoutMasterIdLst>
    <p:handoutMasterId r:id="rId23"/>
  </p:handoutMasterIdLst>
  <p:sldIdLst>
    <p:sldId id="259" r:id="rId3"/>
    <p:sldId id="266" r:id="rId4"/>
    <p:sldId id="300" r:id="rId5"/>
    <p:sldId id="301" r:id="rId6"/>
    <p:sldId id="302" r:id="rId7"/>
    <p:sldId id="318" r:id="rId8"/>
    <p:sldId id="304" r:id="rId9"/>
    <p:sldId id="305" r:id="rId10"/>
    <p:sldId id="303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07" r:id="rId19"/>
    <p:sldId id="308" r:id="rId20"/>
    <p:sldId id="317" r:id="rId21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3">
          <p15:clr>
            <a:srgbClr val="A4A3A4"/>
          </p15:clr>
        </p15:guide>
        <p15:guide id="2" orient="horz" pos="1003">
          <p15:clr>
            <a:srgbClr val="A4A3A4"/>
          </p15:clr>
        </p15:guide>
        <p15:guide id="3" orient="horz" pos="1502">
          <p15:clr>
            <a:srgbClr val="A4A3A4"/>
          </p15:clr>
        </p15:guide>
        <p15:guide id="4" orient="horz" pos="3113">
          <p15:clr>
            <a:srgbClr val="A4A3A4"/>
          </p15:clr>
        </p15:guide>
        <p15:guide id="5" pos="2128">
          <p15:clr>
            <a:srgbClr val="A4A3A4"/>
          </p15:clr>
        </p15:guide>
        <p15:guide id="6" pos="4067">
          <p15:clr>
            <a:srgbClr val="A4A3A4"/>
          </p15:clr>
        </p15:guide>
        <p15:guide id="7" pos="5972">
          <p15:clr>
            <a:srgbClr val="A4A3A4"/>
          </p15:clr>
        </p15:guide>
        <p15:guide id="8" pos="5292">
          <p15:clr>
            <a:srgbClr val="A4A3A4"/>
          </p15:clr>
        </p15:guide>
        <p15:guide id="9" pos="22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/>
    <p:restoredTop sz="94289"/>
  </p:normalViewPr>
  <p:slideViewPr>
    <p:cSldViewPr snapToGrid="0" showGuides="1">
      <p:cViewPr varScale="1">
        <p:scale>
          <a:sx n="76" d="100"/>
          <a:sy n="76" d="100"/>
        </p:scale>
        <p:origin x="372" y="96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4512A60F-63B3-4D54-AA63-B159FADA9F3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2022/3/22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9494E6C1-322F-4AF4-A541-6A7DCE3853A3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48513A3C-D0C5-45C0-BD52-194E7639670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2022/3/22</a:t>
            </a:fld>
            <a:endParaRPr lang="zh-CN" altLang="en-US" strike="noStrike" noProof="1"/>
          </a:p>
        </p:txBody>
      </p:sp>
      <p:sp>
        <p:nvSpPr>
          <p:cNvPr id="2048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485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6E0D5545-95D4-489F-B8ED-7EAFA774B567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8"/>
            <a:ext cx="12292835" cy="3957852"/>
          </a:xfrm>
          <a:prstGeom prst="rect">
            <a:avLst/>
          </a:prstGeom>
        </p:spPr>
      </p:pic>
      <p:pic>
        <p:nvPicPr>
          <p:cNvPr id="3075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250" y="50800"/>
            <a:ext cx="2170113" cy="712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34"/>
          <p:cNvPicPr>
            <a:picLocks noChangeAspect="1"/>
          </p:cNvPicPr>
          <p:nvPr userDrawn="1"/>
        </p:nvPicPr>
        <p:blipFill>
          <a:blip r:embed="rId4"/>
          <a:srcRect l="74359" r="1346"/>
          <a:stretch>
            <a:fillRect/>
          </a:stretch>
        </p:blipFill>
        <p:spPr>
          <a:xfrm>
            <a:off x="8870950" y="274638"/>
            <a:ext cx="3001963" cy="4111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77" name="组合 1"/>
          <p:cNvGrpSpPr/>
          <p:nvPr userDrawn="1"/>
        </p:nvGrpSpPr>
        <p:grpSpPr>
          <a:xfrm>
            <a:off x="3352800" y="6243638"/>
            <a:ext cx="5486400" cy="406400"/>
            <a:chOff x="3352562" y="6073254"/>
            <a:chExt cx="5486876" cy="406590"/>
          </a:xfrm>
        </p:grpSpPr>
        <p:pic>
          <p:nvPicPr>
            <p:cNvPr id="3078" name="图片 17"/>
            <p:cNvPicPr>
              <a:picLocks noChangeAspect="1"/>
            </p:cNvPicPr>
            <p:nvPr userDrawn="1"/>
          </p:nvPicPr>
          <p:blipFill>
            <a:blip r:embed="rId5"/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288" y="1712913"/>
            <a:ext cx="809942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288" y="3429000"/>
            <a:ext cx="809942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 fontAlgn="auto"/>
            <a:fld id="{DE506FFD-8B27-444A-964F-E64D0BB3DAF0}" type="datetime2">
              <a:rPr lang="zh-CN" altLang="en-US" strike="noStrike" noProof="1" smtClean="0"/>
              <a:t>​</a:t>
            </a:fld>
            <a:endParaRPr lang="zh-CN" altLang="en-US" strike="noStrike" noProof="1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平行四边形 17"/>
          <p:cNvSpPr/>
          <p:nvPr userDrawn="1"/>
        </p:nvSpPr>
        <p:spPr>
          <a:xfrm>
            <a:off x="0" y="0"/>
            <a:ext cx="12192000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12292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9088" y="73025"/>
            <a:ext cx="538162" cy="53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平行四边形 20"/>
          <p:cNvSpPr/>
          <p:nvPr userDrawn="1"/>
        </p:nvSpPr>
        <p:spPr>
          <a:xfrm>
            <a:off x="11428413" y="120650"/>
            <a:ext cx="474663" cy="241300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7250" y="322263"/>
            <a:ext cx="473075" cy="242888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12295" name="图片 11"/>
          <p:cNvPicPr>
            <a:picLocks noChangeAspect="1"/>
          </p:cNvPicPr>
          <p:nvPr userDrawn="1"/>
        </p:nvPicPr>
        <p:blipFill>
          <a:blip r:embed="rId4"/>
          <a:srcRect r="1346"/>
          <a:stretch>
            <a:fillRect/>
          </a:stretch>
        </p:blipFill>
        <p:spPr>
          <a:xfrm>
            <a:off x="0" y="6042025"/>
            <a:ext cx="12168188" cy="411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5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850563" y="6515100"/>
            <a:ext cx="1036638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6C53781C-E1F6-4315-A39D-61273F2E059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8"/>
            <a:ext cx="12292835" cy="3957852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90100" y="3429000"/>
            <a:ext cx="2197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7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7325" y="854075"/>
            <a:ext cx="1657350" cy="1655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8"/>
            <a:ext cx="12292835" cy="3957852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3138" y="1487488"/>
            <a:ext cx="2197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3138" y="4146550"/>
            <a:ext cx="2197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1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90700" y="1860550"/>
            <a:ext cx="2857500" cy="23320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475" y="0"/>
            <a:ext cx="5353050" cy="5219700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5364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6288" y="188913"/>
            <a:ext cx="3019425" cy="2116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任意多边形: 形状 17"/>
          <p:cNvSpPr/>
          <p:nvPr userDrawn="1"/>
        </p:nvSpPr>
        <p:spPr>
          <a:xfrm>
            <a:off x="3419475" y="4394200"/>
            <a:ext cx="5353050" cy="1460500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8"/>
            <a:ext cx="12292835" cy="3957852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850563" y="6515100"/>
            <a:ext cx="1036638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6C53781C-E1F6-4315-A39D-61273F2E059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8"/>
            <a:ext cx="12192000" cy="6863558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2078038"/>
            <a:ext cx="12192000" cy="4779963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0" y="-6350"/>
            <a:ext cx="12192000" cy="3217863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11963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913" y="56515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713" y="2517775"/>
            <a:ext cx="4092575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4100" y="4824413"/>
            <a:ext cx="2544763" cy="106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7418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950" y="3771900"/>
            <a:ext cx="13817600" cy="3995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9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4338" y="717550"/>
            <a:ext cx="8823325" cy="184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 userDrawn="1"/>
        </p:nvSpPr>
        <p:spPr>
          <a:xfrm>
            <a:off x="3741738" y="2971800"/>
            <a:ext cx="1984375" cy="26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80125" y="2971800"/>
            <a:ext cx="2492375" cy="26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450" y="3494088"/>
            <a:ext cx="2319338" cy="2319338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1325" y="760413"/>
            <a:ext cx="6461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3338" y="760413"/>
            <a:ext cx="1401763" cy="2024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2900" y="760413"/>
            <a:ext cx="7073900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1325" y="182563"/>
            <a:ext cx="776288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8"/>
            <a:ext cx="12292835" cy="3957852"/>
          </a:xfrm>
          <a:prstGeom prst="rect">
            <a:avLst/>
          </a:prstGeom>
        </p:spPr>
      </p:pic>
      <p:pic>
        <p:nvPicPr>
          <p:cNvPr id="4099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250" y="50800"/>
            <a:ext cx="2170113" cy="712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0" name="图片 34"/>
          <p:cNvPicPr>
            <a:picLocks noChangeAspect="1"/>
          </p:cNvPicPr>
          <p:nvPr userDrawn="1"/>
        </p:nvPicPr>
        <p:blipFill>
          <a:blip r:embed="rId4"/>
          <a:srcRect l="74359" r="1346"/>
          <a:stretch>
            <a:fillRect/>
          </a:stretch>
        </p:blipFill>
        <p:spPr>
          <a:xfrm>
            <a:off x="8870950" y="274638"/>
            <a:ext cx="3001963" cy="4111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101" name="组合 1"/>
          <p:cNvGrpSpPr/>
          <p:nvPr userDrawn="1"/>
        </p:nvGrpSpPr>
        <p:grpSpPr>
          <a:xfrm>
            <a:off x="3352800" y="6253163"/>
            <a:ext cx="5486400" cy="406400"/>
            <a:chOff x="3352562" y="6073254"/>
            <a:chExt cx="5486876" cy="406590"/>
          </a:xfrm>
        </p:grpSpPr>
        <p:pic>
          <p:nvPicPr>
            <p:cNvPr id="4102" name="图片 17"/>
            <p:cNvPicPr>
              <a:picLocks noChangeAspect="1"/>
            </p:cNvPicPr>
            <p:nvPr userDrawn="1"/>
          </p:nvPicPr>
          <p:blipFill>
            <a:blip r:embed="rId5"/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 fontAlgn="auto"/>
            <a:fld id="{C6124F18-99FF-4E25-B026-C95B196756F6}" type="datetime2">
              <a:rPr lang="zh-CN" altLang="en-US" strike="noStrike" noProof="1" smtClean="0"/>
              <a:t>​</a:t>
            </a:fld>
            <a:endParaRPr lang="zh-CN" altLang="en-US" strike="noStrike" noProof="1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平行四边形 4"/>
          <p:cNvSpPr/>
          <p:nvPr userDrawn="1"/>
        </p:nvSpPr>
        <p:spPr>
          <a:xfrm>
            <a:off x="4144963" y="1538288"/>
            <a:ext cx="8047038" cy="3189288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5" y="2142500"/>
            <a:ext cx="8047291" cy="2590938"/>
          </a:xfrm>
          <a:prstGeom prst="rect">
            <a:avLst/>
          </a:prstGeom>
        </p:spPr>
      </p:pic>
      <p:pic>
        <p:nvPicPr>
          <p:cNvPr id="5125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625" y="4410075"/>
            <a:ext cx="3935413" cy="209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6" name="图片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2250" y="50800"/>
            <a:ext cx="2170113" cy="712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7" name="图片 26"/>
          <p:cNvPicPr>
            <a:picLocks noChangeAspect="1"/>
          </p:cNvPicPr>
          <p:nvPr userDrawn="1"/>
        </p:nvPicPr>
        <p:blipFill>
          <a:blip r:embed="rId6"/>
          <a:srcRect r="1346"/>
          <a:stretch>
            <a:fillRect/>
          </a:stretch>
        </p:blipFill>
        <p:spPr>
          <a:xfrm>
            <a:off x="0" y="6042025"/>
            <a:ext cx="12168188" cy="411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 fontAlgn="auto"/>
            <a:fld id="{C6124F18-99FF-4E25-B026-C95B196756F6}" type="datetime2">
              <a:rPr lang="zh-CN" altLang="en-US" strike="noStrike" noProof="1" smtClean="0"/>
              <a:t>​</a:t>
            </a:fld>
            <a:endParaRPr lang="zh-CN" altLang="en-US" strike="noStrike" noProof="1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7" name="组合 3"/>
          <p:cNvGrpSpPr/>
          <p:nvPr userDrawn="1"/>
        </p:nvGrpSpPr>
        <p:grpSpPr>
          <a:xfrm>
            <a:off x="304800" y="2455863"/>
            <a:ext cx="4122738" cy="1462087"/>
            <a:chOff x="304800" y="2709636"/>
            <a:chExt cx="4122059" cy="1462680"/>
          </a:xfrm>
        </p:grpSpPr>
        <p:grpSp>
          <p:nvGrpSpPr>
            <p:cNvPr id="6148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149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/>
                  <a:endParaRPr lang="zh-CN" altLang="en-US" strike="noStrike" noProof="1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152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lvl="0" algn="ctr"/>
                <a:r>
                  <a:rPr lang="zh-CN" altLang="en-US" sz="54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</p:grpSp>
        <p:pic>
          <p:nvPicPr>
            <p:cNvPr id="6154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2" name="矩形 21"/>
          <p:cNvSpPr/>
          <p:nvPr userDrawn="1"/>
        </p:nvSpPr>
        <p:spPr>
          <a:xfrm flipV="1">
            <a:off x="5672138" y="0"/>
            <a:ext cx="90488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171" name="组合 4"/>
          <p:cNvGrpSpPr/>
          <p:nvPr/>
        </p:nvGrpSpPr>
        <p:grpSpPr>
          <a:xfrm>
            <a:off x="4035425" y="685800"/>
            <a:ext cx="4121150" cy="1462088"/>
            <a:chOff x="667655" y="1497651"/>
            <a:chExt cx="4122060" cy="1462680"/>
          </a:xfrm>
        </p:grpSpPr>
        <p:grpSp>
          <p:nvGrpSpPr>
            <p:cNvPr id="7172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7175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lvl="0" algn="ctr"/>
              <a:r>
                <a:rPr lang="zh-CN" altLang="en-US" sz="60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pic>
        <p:nvPicPr>
          <p:cNvPr id="7177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138" y="796925"/>
            <a:ext cx="1590675" cy="1116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 userDrawn="1"/>
        </p:nvSpPr>
        <p:spPr>
          <a:xfrm rot="16200000" flipV="1">
            <a:off x="6050756" y="-2737644"/>
            <a:ext cx="90488" cy="12198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2" name="矩形 41"/>
          <p:cNvSpPr/>
          <p:nvPr userDrawn="1"/>
        </p:nvSpPr>
        <p:spPr>
          <a:xfrm rot="16200000">
            <a:off x="6050756" y="-2616994"/>
            <a:ext cx="90488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8196" name="图片 34"/>
          <p:cNvPicPr>
            <a:picLocks noChangeAspect="1"/>
          </p:cNvPicPr>
          <p:nvPr userDrawn="1"/>
        </p:nvPicPr>
        <p:blipFill>
          <a:blip r:embed="rId3"/>
          <a:srcRect r="1346"/>
          <a:stretch>
            <a:fillRect/>
          </a:stretch>
        </p:blipFill>
        <p:spPr>
          <a:xfrm>
            <a:off x="0" y="6042025"/>
            <a:ext cx="12168188" cy="411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2" name="矩形 41"/>
          <p:cNvSpPr/>
          <p:nvPr userDrawn="1"/>
        </p:nvSpPr>
        <p:spPr>
          <a:xfrm rot="10800000">
            <a:off x="5886450" y="-44450"/>
            <a:ext cx="88900" cy="69469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9220" name="图片 6"/>
          <p:cNvPicPr>
            <a:picLocks noChangeAspect="1"/>
          </p:cNvPicPr>
          <p:nvPr userDrawn="1"/>
        </p:nvPicPr>
        <p:blipFill>
          <a:blip r:embed="rId3"/>
          <a:srcRect l="49487" r="1344"/>
          <a:stretch>
            <a:fillRect/>
          </a:stretch>
        </p:blipFill>
        <p:spPr>
          <a:xfrm>
            <a:off x="6238875" y="6042025"/>
            <a:ext cx="5919788" cy="411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3" name="图片 3"/>
          <p:cNvPicPr>
            <a:picLocks noChangeAspect="1"/>
          </p:cNvPicPr>
          <p:nvPr userDrawn="1"/>
        </p:nvPicPr>
        <p:blipFill>
          <a:blip r:embed="rId3"/>
          <a:srcRect r="1346"/>
          <a:stretch>
            <a:fillRect/>
          </a:stretch>
        </p:blipFill>
        <p:spPr>
          <a:xfrm>
            <a:off x="0" y="6042025"/>
            <a:ext cx="12168188" cy="411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平行四边形 18"/>
          <p:cNvSpPr/>
          <p:nvPr userDrawn="1"/>
        </p:nvSpPr>
        <p:spPr>
          <a:xfrm>
            <a:off x="0" y="0"/>
            <a:ext cx="12192000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10245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9088" y="73025"/>
            <a:ext cx="538162" cy="53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平行四边形 10"/>
          <p:cNvSpPr/>
          <p:nvPr userDrawn="1"/>
        </p:nvSpPr>
        <p:spPr>
          <a:xfrm>
            <a:off x="11428413" y="120650"/>
            <a:ext cx="474663" cy="241300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7250" y="322263"/>
            <a:ext cx="473075" cy="242888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850563" y="6515100"/>
            <a:ext cx="1036638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6C53781C-E1F6-4315-A39D-61273F2E059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平行四边形 18"/>
          <p:cNvSpPr/>
          <p:nvPr userDrawn="1"/>
        </p:nvSpPr>
        <p:spPr>
          <a:xfrm>
            <a:off x="0" y="0"/>
            <a:ext cx="12192000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11268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9088" y="73025"/>
            <a:ext cx="538162" cy="53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平行四边形 10"/>
          <p:cNvSpPr/>
          <p:nvPr userDrawn="1"/>
        </p:nvSpPr>
        <p:spPr>
          <a:xfrm>
            <a:off x="995363" y="104775"/>
            <a:ext cx="1957388" cy="514350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zh-CN" altLang="en-US" sz="2400" b="1" strike="noStrike" noProof="1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2100" y="104775"/>
            <a:ext cx="1957388" cy="514350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zh-CN" altLang="en-US" sz="2400" b="1" strike="noStrike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025" y="104775"/>
            <a:ext cx="1957388" cy="514350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auto"/>
            <a:r>
              <a:rPr lang="zh-CN" altLang="en-US" sz="2400" b="1" strike="noStrike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763" y="104775"/>
            <a:ext cx="1957388" cy="514350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auto"/>
            <a:r>
              <a:rPr lang="zh-CN" altLang="en-US" sz="2400" b="1" strike="noStrike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4688" y="104775"/>
            <a:ext cx="1957388" cy="514350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auto"/>
            <a:r>
              <a:rPr lang="zh-CN" altLang="en-US" sz="2400" b="1" strike="noStrike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1274" name="图片 17"/>
          <p:cNvPicPr>
            <a:picLocks noChangeAspect="1"/>
          </p:cNvPicPr>
          <p:nvPr userDrawn="1"/>
        </p:nvPicPr>
        <p:blipFill>
          <a:blip r:embed="rId4"/>
          <a:srcRect r="1346"/>
          <a:stretch>
            <a:fillRect/>
          </a:stretch>
        </p:blipFill>
        <p:spPr>
          <a:xfrm>
            <a:off x="0" y="6042025"/>
            <a:ext cx="12168188" cy="411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平行四边形 20"/>
          <p:cNvSpPr/>
          <p:nvPr userDrawn="1"/>
        </p:nvSpPr>
        <p:spPr>
          <a:xfrm>
            <a:off x="11428413" y="120650"/>
            <a:ext cx="474663" cy="241300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7250" y="322263"/>
            <a:ext cx="473075" cy="242888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0850563" y="6515100"/>
            <a:ext cx="1036638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6C53781C-E1F6-4315-A39D-61273F2E059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50563" y="6515100"/>
            <a:ext cx="1036638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548644C6-89F0-466C-949F-E70AD72679A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6" Type="http://schemas.openxmlformats.org/officeDocument/2006/relationships/image" Target="../media/image34.jpeg"/><Relationship Id="rId5" Type="http://schemas.openxmlformats.org/officeDocument/2006/relationships/image" Target="../media/image30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8"/>
          <p:cNvSpPr>
            <a:spLocks noGrp="1"/>
          </p:cNvSpPr>
          <p:nvPr>
            <p:ph type="title" hasCustomPrompt="1"/>
          </p:nvPr>
        </p:nvSpPr>
        <p:spPr>
          <a:xfrm>
            <a:off x="1406525" y="2016125"/>
            <a:ext cx="9378950" cy="1060450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None/>
            </a:pPr>
            <a:r>
              <a:rPr lang="en-US" altLang="zh-CN" kern="1200" dirty="0">
                <a:latin typeface="+mj-lt"/>
                <a:ea typeface="+mj-ea"/>
                <a:cs typeface="+mj-cs"/>
              </a:rPr>
              <a:t>Paperless is </a:t>
            </a:r>
            <a:r>
              <a:rPr lang="en-US" altLang="zh-CN" dirty="0"/>
              <a:t>the Future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1506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645025" y="5197475"/>
            <a:ext cx="2901950" cy="454025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kern="1200" dirty="0">
                <a:latin typeface="+mn-lt"/>
                <a:ea typeface="+mn-ea"/>
                <a:cs typeface="+mn-cs"/>
              </a:rPr>
              <a:t>2022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年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3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月</a:t>
            </a:r>
            <a:r>
              <a:rPr lang="en-US" altLang="zh-CN" kern="1200" dirty="0">
                <a:latin typeface="+mn-lt"/>
                <a:ea typeface="+mn-ea"/>
                <a:cs typeface="+mn-cs"/>
              </a:rPr>
              <a:t>22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日</a:t>
            </a:r>
          </a:p>
        </p:txBody>
      </p:sp>
      <p:sp>
        <p:nvSpPr>
          <p:cNvPr id="21507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2682730" y="4598987"/>
            <a:ext cx="6826539" cy="598488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kern="1200" dirty="0">
                <a:latin typeface="+mn-lt"/>
                <a:ea typeface="+mn-ea"/>
                <a:cs typeface="+mn-cs"/>
              </a:rPr>
              <a:t>Speaker</a:t>
            </a:r>
            <a:r>
              <a:rPr lang="zh-CN" altLang="en-US" kern="1200" dirty="0">
                <a:latin typeface="+mn-lt"/>
                <a:ea typeface="+mn-ea"/>
                <a:cs typeface="+mn-cs"/>
              </a:rPr>
              <a:t>：王凯灵</a:t>
            </a:r>
            <a:r>
              <a:rPr lang="en-US" altLang="zh-CN" dirty="0"/>
              <a:t>, </a:t>
            </a:r>
            <a:r>
              <a:rPr lang="zh-CN" altLang="en-US" dirty="0"/>
              <a:t>马洋洋</a:t>
            </a:r>
            <a:r>
              <a:rPr lang="en-US" altLang="zh-CN" dirty="0"/>
              <a:t>, </a:t>
            </a:r>
            <a:r>
              <a:rPr lang="zh-CN" altLang="en-US" dirty="0"/>
              <a:t>吴文昊</a:t>
            </a:r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图片 5" descr="图片包含 天空, 户外, 树, 草&#10;&#10;描述已自动生成"/>
          <p:cNvPicPr>
            <a:picLocks noChangeAspect="1"/>
          </p:cNvPicPr>
          <p:nvPr/>
        </p:nvPicPr>
        <p:blipFill>
          <a:blip r:embed="rId2"/>
          <a:srcRect t="12868" b="1212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1808163" y="0"/>
            <a:ext cx="3995738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9699" name="矩形 9"/>
          <p:cNvSpPr/>
          <p:nvPr/>
        </p:nvSpPr>
        <p:spPr>
          <a:xfrm>
            <a:off x="3036412" y="-6350"/>
            <a:ext cx="1539240" cy="15684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02</a:t>
            </a:r>
            <a:endParaRPr lang="zh-CN" altLang="en-US" sz="9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3761581" y="3205956"/>
            <a:ext cx="88900" cy="155416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29701" name="图片 22" descr="图片包含 建筑物&#10;&#10;自动生成的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575" y="5227638"/>
            <a:ext cx="3997325" cy="1287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3" name="矩形 14"/>
          <p:cNvSpPr/>
          <p:nvPr/>
        </p:nvSpPr>
        <p:spPr>
          <a:xfrm>
            <a:off x="2092008" y="2169795"/>
            <a:ext cx="3429000" cy="13220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C8161E"/>
                </a:solidFill>
                <a:latin typeface="Arial" panose="020B0604020202020204" pitchFamily="34" charset="0"/>
                <a:ea typeface="微软雅黑" panose="020B0503020204020204" charset="-122"/>
              </a:rPr>
              <a:t>Environment </a:t>
            </a:r>
          </a:p>
          <a:p>
            <a:pPr algn="ctr"/>
            <a:r>
              <a:rPr lang="en-US" altLang="zh-CN" sz="4000" b="1" dirty="0">
                <a:solidFill>
                  <a:srgbClr val="C8161E"/>
                </a:solidFill>
                <a:latin typeface="Arial" panose="020B0604020202020204" pitchFamily="34" charset="0"/>
                <a:ea typeface="微软雅黑" panose="020B0503020204020204" charset="-122"/>
              </a:rPr>
              <a:t>protection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4738" y="44450"/>
            <a:ext cx="7081837" cy="598488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kern="1200" dirty="0">
                <a:latin typeface="+mn-lt"/>
                <a:ea typeface="+mn-ea"/>
                <a:cs typeface="+mn-cs"/>
              </a:rPr>
              <a:t>Environment protection</a:t>
            </a:r>
          </a:p>
        </p:txBody>
      </p:sp>
      <p:sp>
        <p:nvSpPr>
          <p:cNvPr id="3072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72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7894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图片 4" descr="7e167e735a72d53f6e697aa1e2a3e0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475" y="610235"/>
            <a:ext cx="4370705" cy="327850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图片 5" descr="cf50e74d2bcfad85c6d8d5456ed049c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90" y="3888740"/>
            <a:ext cx="4279900" cy="288480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图片 6" descr="5143d7214d10e8d7b56488f58359090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8350"/>
            <a:ext cx="4979670" cy="3120390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074738" y="44450"/>
            <a:ext cx="7081837" cy="598488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dirty="0">
                <a:sym typeface="+mn-ea"/>
              </a:rPr>
              <a:t>Environment protection</a:t>
            </a:r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072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72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7894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4753610" y="1586230"/>
            <a:ext cx="6921500" cy="398145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 fontAlgn="auto"/>
            <a:endParaRPr lang="zh-CN" altLang="en-US" strike="noStrike" noProof="1"/>
          </a:p>
        </p:txBody>
      </p:sp>
      <p:sp>
        <p:nvSpPr>
          <p:cNvPr id="11" name="平行四边形 10"/>
          <p:cNvSpPr/>
          <p:nvPr/>
        </p:nvSpPr>
        <p:spPr>
          <a:xfrm>
            <a:off x="4929505" y="1697038"/>
            <a:ext cx="474663" cy="2413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726" name="文本框 2"/>
          <p:cNvSpPr txBox="1"/>
          <p:nvPr/>
        </p:nvSpPr>
        <p:spPr>
          <a:xfrm>
            <a:off x="5309235" y="2020570"/>
            <a:ext cx="5970270" cy="34486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	According to the statistics from National Bureau of Statistics(</a:t>
            </a:r>
            <a:r>
              <a:rPr lang="zh-CN" altLang="en-US" sz="24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国家统计局</a:t>
            </a:r>
            <a:r>
              <a:rPr lang="en-US" altLang="zh-CN" sz="24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)</a:t>
            </a:r>
            <a:r>
              <a:rPr lang="en-US" sz="24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, in 2018, China imported more than 20,000,000 tons of pulp. And more than 12,000,000,000 pieces of paper was used for print.</a:t>
            </a:r>
          </a:p>
          <a:p>
            <a:pPr>
              <a:lnSpc>
                <a:spcPct val="130000"/>
              </a:lnSpc>
            </a:pPr>
            <a:endParaRPr lang="en-US" sz="2400" dirty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0727" name="right-quote-sign_36811"/>
          <p:cNvSpPr>
            <a:spLocks noChangeAspect="1"/>
          </p:cNvSpPr>
          <p:nvPr/>
        </p:nvSpPr>
        <p:spPr>
          <a:xfrm>
            <a:off x="11408410" y="5342890"/>
            <a:ext cx="508000" cy="492125"/>
          </a:xfrm>
          <a:custGeom>
            <a:avLst/>
            <a:gdLst/>
            <a:ahLst/>
            <a:cxnLst>
              <a:cxn ang="0">
                <a:pos x="507655" y="0"/>
              </a:cxn>
              <a:cxn ang="0">
                <a:pos x="507655" y="255061"/>
              </a:cxn>
              <a:cxn ang="0">
                <a:pos x="333047" y="492365"/>
              </a:cxn>
              <a:cxn ang="0">
                <a:pos x="274845" y="490750"/>
              </a:cxn>
              <a:cxn ang="0">
                <a:pos x="274845" y="392277"/>
              </a:cxn>
              <a:cxn ang="0">
                <a:pos x="394483" y="280890"/>
              </a:cxn>
              <a:cxn ang="0">
                <a:pos x="392866" y="235689"/>
              </a:cxn>
              <a:cxn ang="0">
                <a:pos x="310413" y="235689"/>
              </a:cxn>
              <a:cxn ang="0">
                <a:pos x="310413" y="0"/>
              </a:cxn>
              <a:cxn ang="0">
                <a:pos x="507655" y="0"/>
              </a:cxn>
              <a:cxn ang="0">
                <a:pos x="507655" y="0"/>
              </a:cxn>
              <a:cxn ang="0">
                <a:pos x="25867" y="235689"/>
              </a:cxn>
              <a:cxn ang="0">
                <a:pos x="108321" y="235689"/>
              </a:cxn>
              <a:cxn ang="0">
                <a:pos x="109938" y="280890"/>
              </a:cxn>
              <a:cxn ang="0">
                <a:pos x="0" y="392277"/>
              </a:cxn>
              <a:cxn ang="0">
                <a:pos x="0" y="490750"/>
              </a:cxn>
              <a:cxn ang="0">
                <a:pos x="48502" y="492365"/>
              </a:cxn>
              <a:cxn ang="0">
                <a:pos x="223109" y="255061"/>
              </a:cxn>
              <a:cxn ang="0">
                <a:pos x="223109" y="0"/>
              </a:cxn>
              <a:cxn ang="0">
                <a:pos x="25867" y="0"/>
              </a:cxn>
              <a:cxn ang="0">
                <a:pos x="25867" y="235689"/>
              </a:cxn>
              <a:cxn ang="0">
                <a:pos x="25867" y="235689"/>
              </a:cxn>
            </a:cxnLst>
            <a:rect l="0" t="0" r="0" b="0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84668986be81bfe549f111ad0f4ee0d8"/>
          <p:cNvPicPr>
            <a:picLocks noChangeAspect="1"/>
          </p:cNvPicPr>
          <p:nvPr/>
        </p:nvPicPr>
        <p:blipFill>
          <a:blip r:embed="rId2"/>
          <a:srcRect t="9150" b="17830"/>
          <a:stretch>
            <a:fillRect/>
          </a:stretch>
        </p:blipFill>
        <p:spPr>
          <a:xfrm>
            <a:off x="319405" y="1110615"/>
            <a:ext cx="4229100" cy="463677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730" y="800735"/>
            <a:ext cx="6638925" cy="525716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4738" y="44450"/>
            <a:ext cx="7081837" cy="598488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dirty="0">
                <a:sym typeface="+mn-ea"/>
              </a:rPr>
              <a:t>Environment protection</a:t>
            </a:r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1747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190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748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7894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图片 1" descr="d684c5da41a6f475874eec70eaa6dded"/>
          <p:cNvPicPr>
            <a:picLocks noChangeAspect="1"/>
          </p:cNvPicPr>
          <p:nvPr/>
        </p:nvPicPr>
        <p:blipFill>
          <a:blip r:embed="rId3"/>
          <a:srcRect b="7406"/>
          <a:stretch>
            <a:fillRect/>
          </a:stretch>
        </p:blipFill>
        <p:spPr>
          <a:xfrm>
            <a:off x="848360" y="873125"/>
            <a:ext cx="4093845" cy="2524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815" y="822325"/>
            <a:ext cx="4667885" cy="2626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右箭头 2"/>
          <p:cNvSpPr/>
          <p:nvPr/>
        </p:nvSpPr>
        <p:spPr>
          <a:xfrm>
            <a:off x="5488940" y="1821180"/>
            <a:ext cx="1463675" cy="1009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5488940" y="4479925"/>
            <a:ext cx="1463675" cy="1009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5143d7214d10e8d7b56488f58359090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475" y="3721735"/>
            <a:ext cx="4031615" cy="2526030"/>
          </a:xfrm>
          <a:prstGeom prst="rect">
            <a:avLst/>
          </a:prstGeom>
        </p:spPr>
      </p:pic>
      <p:pic>
        <p:nvPicPr>
          <p:cNvPr id="8" name="图片 7" descr="418cb7ee26df0a443cefea2169ccacf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160" y="3656330"/>
            <a:ext cx="4193540" cy="2798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4" grpId="0" bldLvl="0" animBg="1"/>
      <p:bldP spid="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图片 5" descr="图片包含 天空, 户外, 树, 草&#10;&#10;描述已自动生成"/>
          <p:cNvPicPr>
            <a:picLocks noChangeAspect="1"/>
          </p:cNvPicPr>
          <p:nvPr/>
        </p:nvPicPr>
        <p:blipFill>
          <a:blip r:embed="rId2"/>
          <a:srcRect t="12868" b="1212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1808163" y="0"/>
            <a:ext cx="3995738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9699" name="矩形 9"/>
          <p:cNvSpPr/>
          <p:nvPr/>
        </p:nvSpPr>
        <p:spPr>
          <a:xfrm>
            <a:off x="3036412" y="-6350"/>
            <a:ext cx="1539240" cy="15684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03</a:t>
            </a:r>
            <a:endParaRPr lang="zh-CN" altLang="en-US" sz="9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3761581" y="3205956"/>
            <a:ext cx="88900" cy="155416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29701" name="图片 22" descr="图片包含 建筑物&#10;&#10;自动生成的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575" y="5227638"/>
            <a:ext cx="3997325" cy="1287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3" name="矩形 14"/>
          <p:cNvSpPr/>
          <p:nvPr/>
        </p:nvSpPr>
        <p:spPr>
          <a:xfrm>
            <a:off x="2333943" y="2586990"/>
            <a:ext cx="308991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C8161E"/>
                </a:solidFill>
                <a:latin typeface="Arial" panose="020B0604020202020204" pitchFamily="34" charset="0"/>
                <a:ea typeface="微软雅黑" panose="020B0503020204020204" charset="-122"/>
              </a:rPr>
              <a:t>Trend of era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4738" y="44450"/>
            <a:ext cx="7081837" cy="598488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dirty="0">
                <a:sym typeface="+mn-ea"/>
              </a:rPr>
              <a:t>Trend of era</a:t>
            </a:r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3010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190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011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7894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3020" name="组合 4"/>
          <p:cNvGrpSpPr/>
          <p:nvPr/>
        </p:nvGrpSpPr>
        <p:grpSpPr>
          <a:xfrm>
            <a:off x="4205288" y="1919288"/>
            <a:ext cx="4105275" cy="3197225"/>
            <a:chOff x="3848100" y="1592263"/>
            <a:chExt cx="4844988" cy="3773763"/>
          </a:xfrm>
        </p:grpSpPr>
        <p:sp>
          <p:nvSpPr>
            <p:cNvPr id="6" name="椭圆 5"/>
            <p:cNvSpPr/>
            <p:nvPr/>
          </p:nvSpPr>
          <p:spPr>
            <a:xfrm>
              <a:off x="5074227" y="2573830"/>
              <a:ext cx="1814946" cy="18149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1600" strike="noStrike" noProof="1"/>
            </a:p>
          </p:txBody>
        </p:sp>
        <p:sp>
          <p:nvSpPr>
            <p:cNvPr id="7" name="椭圆 6"/>
            <p:cNvSpPr/>
            <p:nvPr/>
          </p:nvSpPr>
          <p:spPr>
            <a:xfrm>
              <a:off x="4096977" y="1596580"/>
              <a:ext cx="3769446" cy="3769446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1600" strike="noStrike" noProof="1"/>
            </a:p>
          </p:txBody>
        </p:sp>
        <p:sp>
          <p:nvSpPr>
            <p:cNvPr id="8" name="椭圆 7"/>
            <p:cNvSpPr/>
            <p:nvPr/>
          </p:nvSpPr>
          <p:spPr>
            <a:xfrm>
              <a:off x="3848100" y="1596580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1600" strike="noStrike" noProof="1"/>
            </a:p>
          </p:txBody>
        </p:sp>
        <p:sp>
          <p:nvSpPr>
            <p:cNvPr id="9" name="椭圆 8"/>
            <p:cNvSpPr/>
            <p:nvPr/>
          </p:nvSpPr>
          <p:spPr>
            <a:xfrm>
              <a:off x="3848100" y="4139898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1600" strike="noStrike" noProof="1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215386" y="1853498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/>
              <a:r>
                <a:rPr lang="en-US" altLang="zh-CN" sz="3600" spc="300" noProof="1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</a:t>
              </a:r>
              <a:endParaRPr lang="zh-CN" altLang="en-US" sz="3600" spc="300" noProof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915664" y="1592263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1600" strike="noStrike" noProof="1"/>
            </a:p>
          </p:txBody>
        </p:sp>
        <p:sp>
          <p:nvSpPr>
            <p:cNvPr id="12" name="椭圆 11"/>
            <p:cNvSpPr/>
            <p:nvPr/>
          </p:nvSpPr>
          <p:spPr>
            <a:xfrm>
              <a:off x="6905252" y="4139898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1600" strike="noStrike" noProof="1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93779" y="1862586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/>
              <a:r>
                <a:rPr lang="en-US" altLang="zh-CN" sz="3600" spc="300" noProof="1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2</a:t>
              </a:r>
              <a:endParaRPr lang="zh-CN" altLang="en-US" sz="3600" spc="300" noProof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268606" y="4397231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/>
              <a:r>
                <a:rPr lang="en-US" altLang="zh-CN" sz="3600" spc="300" noProof="1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3</a:t>
              </a:r>
              <a:endParaRPr lang="zh-CN" altLang="en-US" sz="3600" spc="300" noProof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201097" y="4420697"/>
              <a:ext cx="1399309" cy="76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/>
              <a:r>
                <a:rPr lang="en-US" altLang="zh-CN" sz="3600" spc="300" noProof="1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</a:t>
              </a:r>
              <a:endParaRPr lang="zh-CN" altLang="en-US" sz="3600" spc="300" noProof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031" name="Freeform 16"/>
            <p:cNvSpPr>
              <a:spLocks noEditPoints="1"/>
            </p:cNvSpPr>
            <p:nvPr/>
          </p:nvSpPr>
          <p:spPr>
            <a:xfrm>
              <a:off x="5587127" y="3085576"/>
              <a:ext cx="789146" cy="791454"/>
            </a:xfrm>
            <a:custGeom>
              <a:avLst/>
              <a:gdLst/>
              <a:ahLst/>
              <a:cxnLst>
                <a:cxn ang="0">
                  <a:pos x="394573" y="0"/>
                </a:cxn>
                <a:cxn ang="0">
                  <a:pos x="394573" y="0"/>
                </a:cxn>
                <a:cxn ang="0">
                  <a:pos x="394573" y="791454"/>
                </a:cxn>
                <a:cxn ang="0">
                  <a:pos x="394573" y="791454"/>
                </a:cxn>
                <a:cxn ang="0">
                  <a:pos x="789146" y="395727"/>
                </a:cxn>
                <a:cxn ang="0">
                  <a:pos x="410355" y="233478"/>
                </a:cxn>
                <a:cxn ang="0">
                  <a:pos x="552402" y="379897"/>
                </a:cxn>
                <a:cxn ang="0">
                  <a:pos x="410355" y="233478"/>
                </a:cxn>
                <a:cxn ang="0">
                  <a:pos x="410355" y="31658"/>
                </a:cxn>
                <a:cxn ang="0">
                  <a:pos x="410355" y="201820"/>
                </a:cxn>
                <a:cxn ang="0">
                  <a:pos x="378790" y="201820"/>
                </a:cxn>
                <a:cxn ang="0">
                  <a:pos x="378790" y="31658"/>
                </a:cxn>
                <a:cxn ang="0">
                  <a:pos x="378790" y="379897"/>
                </a:cxn>
                <a:cxn ang="0">
                  <a:pos x="256472" y="217649"/>
                </a:cxn>
                <a:cxn ang="0">
                  <a:pos x="205177" y="379897"/>
                </a:cxn>
                <a:cxn ang="0">
                  <a:pos x="114426" y="162248"/>
                </a:cxn>
                <a:cxn ang="0">
                  <a:pos x="205177" y="379897"/>
                </a:cxn>
                <a:cxn ang="0">
                  <a:pos x="228852" y="577761"/>
                </a:cxn>
                <a:cxn ang="0">
                  <a:pos x="35511" y="411556"/>
                </a:cxn>
                <a:cxn ang="0">
                  <a:pos x="236743" y="411556"/>
                </a:cxn>
                <a:cxn ang="0">
                  <a:pos x="378790" y="554017"/>
                </a:cxn>
                <a:cxn ang="0">
                  <a:pos x="236743" y="411556"/>
                </a:cxn>
                <a:cxn ang="0">
                  <a:pos x="378790" y="755838"/>
                </a:cxn>
                <a:cxn ang="0">
                  <a:pos x="378790" y="585675"/>
                </a:cxn>
                <a:cxn ang="0">
                  <a:pos x="410355" y="585675"/>
                </a:cxn>
                <a:cxn ang="0">
                  <a:pos x="410355" y="755838"/>
                </a:cxn>
                <a:cxn ang="0">
                  <a:pos x="410355" y="411556"/>
                </a:cxn>
                <a:cxn ang="0">
                  <a:pos x="532673" y="569846"/>
                </a:cxn>
                <a:cxn ang="0">
                  <a:pos x="583968" y="411556"/>
                </a:cxn>
                <a:cxn ang="0">
                  <a:pos x="678665" y="625248"/>
                </a:cxn>
                <a:cxn ang="0">
                  <a:pos x="583968" y="411556"/>
                </a:cxn>
                <a:cxn ang="0">
                  <a:pos x="564239" y="209735"/>
                </a:cxn>
                <a:cxn ang="0">
                  <a:pos x="757580" y="379897"/>
                </a:cxn>
                <a:cxn ang="0">
                  <a:pos x="654991" y="138504"/>
                </a:cxn>
                <a:cxn ang="0">
                  <a:pos x="481379" y="39572"/>
                </a:cxn>
                <a:cxn ang="0">
                  <a:pos x="311712" y="39572"/>
                </a:cxn>
                <a:cxn ang="0">
                  <a:pos x="138100" y="138504"/>
                </a:cxn>
                <a:cxn ang="0">
                  <a:pos x="138100" y="648992"/>
                </a:cxn>
                <a:cxn ang="0">
                  <a:pos x="311712" y="747924"/>
                </a:cxn>
                <a:cxn ang="0">
                  <a:pos x="481379" y="747924"/>
                </a:cxn>
                <a:cxn ang="0">
                  <a:pos x="654991" y="648992"/>
                </a:cxn>
              </a:cxnLst>
              <a:rect l="0" t="0" r="0" b="0"/>
              <a:pathLst>
                <a:path w="200" h="200">
                  <a:moveTo>
                    <a:pt x="10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4"/>
                    <a:pt x="0" y="100"/>
                  </a:cubicBezTo>
                  <a:cubicBezTo>
                    <a:pt x="0" y="155"/>
                    <a:pt x="45" y="199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56" y="200"/>
                    <a:pt x="200" y="155"/>
                    <a:pt x="200" y="100"/>
                  </a:cubicBezTo>
                  <a:cubicBezTo>
                    <a:pt x="200" y="44"/>
                    <a:pt x="156" y="0"/>
                    <a:pt x="100" y="0"/>
                  </a:cubicBezTo>
                  <a:close/>
                  <a:moveTo>
                    <a:pt x="104" y="59"/>
                  </a:moveTo>
                  <a:cubicBezTo>
                    <a:pt x="115" y="59"/>
                    <a:pt x="125" y="58"/>
                    <a:pt x="135" y="55"/>
                  </a:cubicBezTo>
                  <a:cubicBezTo>
                    <a:pt x="138" y="67"/>
                    <a:pt x="140" y="81"/>
                    <a:pt x="140" y="96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04" y="59"/>
                  </a:lnTo>
                  <a:close/>
                  <a:moveTo>
                    <a:pt x="104" y="51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15" y="11"/>
                    <a:pt x="126" y="26"/>
                    <a:pt x="133" y="48"/>
                  </a:cubicBezTo>
                  <a:cubicBezTo>
                    <a:pt x="124" y="50"/>
                    <a:pt x="114" y="51"/>
                    <a:pt x="104" y="51"/>
                  </a:cubicBezTo>
                  <a:close/>
                  <a:moveTo>
                    <a:pt x="96" y="8"/>
                  </a:moveTo>
                  <a:cubicBezTo>
                    <a:pt x="96" y="51"/>
                    <a:pt x="96" y="51"/>
                    <a:pt x="96" y="51"/>
                  </a:cubicBezTo>
                  <a:cubicBezTo>
                    <a:pt x="87" y="51"/>
                    <a:pt x="77" y="50"/>
                    <a:pt x="68" y="48"/>
                  </a:cubicBezTo>
                  <a:cubicBezTo>
                    <a:pt x="75" y="25"/>
                    <a:pt x="86" y="11"/>
                    <a:pt x="96" y="8"/>
                  </a:cubicBezTo>
                  <a:close/>
                  <a:moveTo>
                    <a:pt x="96" y="59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81"/>
                    <a:pt x="62" y="67"/>
                    <a:pt x="65" y="55"/>
                  </a:cubicBezTo>
                  <a:cubicBezTo>
                    <a:pt x="75" y="58"/>
                    <a:pt x="86" y="59"/>
                    <a:pt x="96" y="59"/>
                  </a:cubicBezTo>
                  <a:close/>
                  <a:moveTo>
                    <a:pt x="52" y="96"/>
                  </a:moveTo>
                  <a:cubicBezTo>
                    <a:pt x="9" y="96"/>
                    <a:pt x="9" y="96"/>
                    <a:pt x="9" y="96"/>
                  </a:cubicBezTo>
                  <a:cubicBezTo>
                    <a:pt x="9" y="75"/>
                    <a:pt x="17" y="56"/>
                    <a:pt x="29" y="41"/>
                  </a:cubicBezTo>
                  <a:cubicBezTo>
                    <a:pt x="38" y="46"/>
                    <a:pt x="48" y="50"/>
                    <a:pt x="58" y="53"/>
                  </a:cubicBezTo>
                  <a:cubicBezTo>
                    <a:pt x="54" y="66"/>
                    <a:pt x="52" y="80"/>
                    <a:pt x="52" y="96"/>
                  </a:cubicBezTo>
                  <a:close/>
                  <a:moveTo>
                    <a:pt x="52" y="104"/>
                  </a:moveTo>
                  <a:cubicBezTo>
                    <a:pt x="52" y="119"/>
                    <a:pt x="54" y="133"/>
                    <a:pt x="58" y="146"/>
                  </a:cubicBezTo>
                  <a:cubicBezTo>
                    <a:pt x="48" y="149"/>
                    <a:pt x="38" y="153"/>
                    <a:pt x="29" y="158"/>
                  </a:cubicBezTo>
                  <a:cubicBezTo>
                    <a:pt x="17" y="143"/>
                    <a:pt x="9" y="124"/>
                    <a:pt x="9" y="104"/>
                  </a:cubicBezTo>
                  <a:lnTo>
                    <a:pt x="52" y="104"/>
                  </a:lnTo>
                  <a:close/>
                  <a:moveTo>
                    <a:pt x="60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86" y="140"/>
                    <a:pt x="75" y="141"/>
                    <a:pt x="65" y="144"/>
                  </a:cubicBezTo>
                  <a:cubicBezTo>
                    <a:pt x="62" y="132"/>
                    <a:pt x="60" y="119"/>
                    <a:pt x="60" y="104"/>
                  </a:cubicBezTo>
                  <a:close/>
                  <a:moveTo>
                    <a:pt x="96" y="148"/>
                  </a:moveTo>
                  <a:cubicBezTo>
                    <a:pt x="96" y="191"/>
                    <a:pt x="96" y="191"/>
                    <a:pt x="96" y="191"/>
                  </a:cubicBezTo>
                  <a:cubicBezTo>
                    <a:pt x="86" y="188"/>
                    <a:pt x="75" y="174"/>
                    <a:pt x="68" y="152"/>
                  </a:cubicBezTo>
                  <a:cubicBezTo>
                    <a:pt x="77" y="149"/>
                    <a:pt x="86" y="148"/>
                    <a:pt x="96" y="148"/>
                  </a:cubicBezTo>
                  <a:close/>
                  <a:moveTo>
                    <a:pt x="104" y="191"/>
                  </a:moveTo>
                  <a:cubicBezTo>
                    <a:pt x="104" y="148"/>
                    <a:pt x="104" y="148"/>
                    <a:pt x="104" y="148"/>
                  </a:cubicBezTo>
                  <a:cubicBezTo>
                    <a:pt x="114" y="148"/>
                    <a:pt x="124" y="149"/>
                    <a:pt x="133" y="152"/>
                  </a:cubicBezTo>
                  <a:cubicBezTo>
                    <a:pt x="126" y="174"/>
                    <a:pt x="115" y="188"/>
                    <a:pt x="104" y="191"/>
                  </a:cubicBezTo>
                  <a:close/>
                  <a:moveTo>
                    <a:pt x="104" y="140"/>
                  </a:moveTo>
                  <a:cubicBezTo>
                    <a:pt x="104" y="104"/>
                    <a:pt x="104" y="104"/>
                    <a:pt x="104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18"/>
                    <a:pt x="138" y="132"/>
                    <a:pt x="135" y="144"/>
                  </a:cubicBezTo>
                  <a:cubicBezTo>
                    <a:pt x="125" y="141"/>
                    <a:pt x="115" y="140"/>
                    <a:pt x="104" y="140"/>
                  </a:cubicBezTo>
                  <a:close/>
                  <a:moveTo>
                    <a:pt x="148" y="104"/>
                  </a:moveTo>
                  <a:cubicBezTo>
                    <a:pt x="192" y="104"/>
                    <a:pt x="192" y="104"/>
                    <a:pt x="192" y="104"/>
                  </a:cubicBezTo>
                  <a:cubicBezTo>
                    <a:pt x="191" y="124"/>
                    <a:pt x="184" y="143"/>
                    <a:pt x="172" y="158"/>
                  </a:cubicBezTo>
                  <a:cubicBezTo>
                    <a:pt x="163" y="153"/>
                    <a:pt x="153" y="149"/>
                    <a:pt x="143" y="146"/>
                  </a:cubicBezTo>
                  <a:cubicBezTo>
                    <a:pt x="146" y="133"/>
                    <a:pt x="148" y="119"/>
                    <a:pt x="148" y="104"/>
                  </a:cubicBezTo>
                  <a:close/>
                  <a:moveTo>
                    <a:pt x="148" y="96"/>
                  </a:moveTo>
                  <a:cubicBezTo>
                    <a:pt x="148" y="80"/>
                    <a:pt x="146" y="66"/>
                    <a:pt x="143" y="53"/>
                  </a:cubicBezTo>
                  <a:cubicBezTo>
                    <a:pt x="153" y="50"/>
                    <a:pt x="163" y="46"/>
                    <a:pt x="172" y="41"/>
                  </a:cubicBezTo>
                  <a:cubicBezTo>
                    <a:pt x="184" y="56"/>
                    <a:pt x="191" y="75"/>
                    <a:pt x="192" y="96"/>
                  </a:cubicBezTo>
                  <a:lnTo>
                    <a:pt x="148" y="96"/>
                  </a:lnTo>
                  <a:close/>
                  <a:moveTo>
                    <a:pt x="166" y="35"/>
                  </a:moveTo>
                  <a:cubicBezTo>
                    <a:pt x="158" y="39"/>
                    <a:pt x="150" y="43"/>
                    <a:pt x="141" y="46"/>
                  </a:cubicBezTo>
                  <a:cubicBezTo>
                    <a:pt x="136" y="30"/>
                    <a:pt x="130" y="18"/>
                    <a:pt x="122" y="10"/>
                  </a:cubicBezTo>
                  <a:cubicBezTo>
                    <a:pt x="139" y="14"/>
                    <a:pt x="154" y="23"/>
                    <a:pt x="166" y="35"/>
                  </a:cubicBezTo>
                  <a:close/>
                  <a:moveTo>
                    <a:pt x="79" y="10"/>
                  </a:moveTo>
                  <a:cubicBezTo>
                    <a:pt x="71" y="18"/>
                    <a:pt x="64" y="31"/>
                    <a:pt x="60" y="45"/>
                  </a:cubicBezTo>
                  <a:cubicBezTo>
                    <a:pt x="51" y="43"/>
                    <a:pt x="43" y="39"/>
                    <a:pt x="35" y="35"/>
                  </a:cubicBezTo>
                  <a:cubicBezTo>
                    <a:pt x="47" y="23"/>
                    <a:pt x="62" y="14"/>
                    <a:pt x="79" y="10"/>
                  </a:cubicBezTo>
                  <a:close/>
                  <a:moveTo>
                    <a:pt x="35" y="164"/>
                  </a:moveTo>
                  <a:cubicBezTo>
                    <a:pt x="43" y="160"/>
                    <a:pt x="51" y="156"/>
                    <a:pt x="60" y="154"/>
                  </a:cubicBezTo>
                  <a:cubicBezTo>
                    <a:pt x="64" y="169"/>
                    <a:pt x="71" y="181"/>
                    <a:pt x="79" y="189"/>
                  </a:cubicBezTo>
                  <a:cubicBezTo>
                    <a:pt x="62" y="185"/>
                    <a:pt x="47" y="176"/>
                    <a:pt x="35" y="164"/>
                  </a:cubicBezTo>
                  <a:close/>
                  <a:moveTo>
                    <a:pt x="122" y="189"/>
                  </a:moveTo>
                  <a:cubicBezTo>
                    <a:pt x="130" y="181"/>
                    <a:pt x="136" y="169"/>
                    <a:pt x="141" y="154"/>
                  </a:cubicBezTo>
                  <a:cubicBezTo>
                    <a:pt x="150" y="156"/>
                    <a:pt x="158" y="160"/>
                    <a:pt x="166" y="164"/>
                  </a:cubicBezTo>
                  <a:cubicBezTo>
                    <a:pt x="154" y="176"/>
                    <a:pt x="139" y="185"/>
                    <a:pt x="122" y="18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图片 1" descr="94cad1c8a786c917a451e3651810fbcb3ac757ca"/>
          <p:cNvPicPr>
            <a:picLocks noChangeAspect="1"/>
          </p:cNvPicPr>
          <p:nvPr/>
        </p:nvPicPr>
        <p:blipFill>
          <a:blip r:embed="rId2"/>
          <a:srcRect r="23594"/>
          <a:stretch>
            <a:fillRect/>
          </a:stretch>
        </p:blipFill>
        <p:spPr>
          <a:xfrm>
            <a:off x="56515" y="897890"/>
            <a:ext cx="4051300" cy="2286635"/>
          </a:xfrm>
          <a:prstGeom prst="rect">
            <a:avLst/>
          </a:prstGeom>
        </p:spPr>
      </p:pic>
      <p:pic>
        <p:nvPicPr>
          <p:cNvPr id="3" name="图片 2" descr="91ef76c6a7efce1beb9b46137e7c78dab58f656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385" y="852170"/>
            <a:ext cx="4092575" cy="2276475"/>
          </a:xfrm>
          <a:prstGeom prst="rect">
            <a:avLst/>
          </a:prstGeom>
        </p:spPr>
      </p:pic>
      <p:pic>
        <p:nvPicPr>
          <p:cNvPr id="4" name="图片 3" descr="9a504fc2d5628535bcaf358b41c2fdc2a6ef63f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385" y="4001135"/>
            <a:ext cx="4092575" cy="2141855"/>
          </a:xfrm>
          <a:prstGeom prst="rect">
            <a:avLst/>
          </a:prstGeom>
        </p:spPr>
      </p:pic>
      <p:pic>
        <p:nvPicPr>
          <p:cNvPr id="5" name="图片 4" descr="0824ab18972bd4072e6e8ce7aaa415550fb309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05" y="3855085"/>
            <a:ext cx="4064000" cy="2171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4738" y="44450"/>
            <a:ext cx="7081837" cy="598488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kern="1200" dirty="0">
                <a:latin typeface="+mn-lt"/>
                <a:ea typeface="+mn-ea"/>
                <a:cs typeface="+mn-cs"/>
              </a:rPr>
              <a:t>Trend of era</a:t>
            </a:r>
          </a:p>
        </p:txBody>
      </p:sp>
      <p:sp>
        <p:nvSpPr>
          <p:cNvPr id="31747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190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748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7894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1016000" y="1628775"/>
            <a:ext cx="5937885" cy="398145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 fontAlgn="auto"/>
            <a:endParaRPr lang="zh-CN" altLang="en-US" strike="noStrike" noProof="1"/>
          </a:p>
        </p:txBody>
      </p:sp>
      <p:sp>
        <p:nvSpPr>
          <p:cNvPr id="9" name="平行四边形 8"/>
          <p:cNvSpPr/>
          <p:nvPr/>
        </p:nvSpPr>
        <p:spPr>
          <a:xfrm>
            <a:off x="1250950" y="1703388"/>
            <a:ext cx="474663" cy="2413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1751" name="文本框 13"/>
          <p:cNvSpPr txBox="1"/>
          <p:nvPr/>
        </p:nvSpPr>
        <p:spPr>
          <a:xfrm>
            <a:off x="1191895" y="1910080"/>
            <a:ext cx="5542280" cy="34486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	In this information era, the Internet allows us to have easy access to various knowledge and learning resources with little limitation. 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	Also, it requires us to master the ablility to learn with the Internet and without paper.</a:t>
            </a:r>
          </a:p>
        </p:txBody>
      </p:sp>
      <p:sp>
        <p:nvSpPr>
          <p:cNvPr id="31755" name="right-quote-sign_36811"/>
          <p:cNvSpPr>
            <a:spLocks noChangeAspect="1"/>
          </p:cNvSpPr>
          <p:nvPr/>
        </p:nvSpPr>
        <p:spPr>
          <a:xfrm>
            <a:off x="6734175" y="5417820"/>
            <a:ext cx="508000" cy="492125"/>
          </a:xfrm>
          <a:custGeom>
            <a:avLst/>
            <a:gdLst/>
            <a:ahLst/>
            <a:cxnLst>
              <a:cxn ang="0">
                <a:pos x="507655" y="0"/>
              </a:cxn>
              <a:cxn ang="0">
                <a:pos x="507655" y="255061"/>
              </a:cxn>
              <a:cxn ang="0">
                <a:pos x="333047" y="492365"/>
              </a:cxn>
              <a:cxn ang="0">
                <a:pos x="274845" y="490750"/>
              </a:cxn>
              <a:cxn ang="0">
                <a:pos x="274845" y="392277"/>
              </a:cxn>
              <a:cxn ang="0">
                <a:pos x="394483" y="280890"/>
              </a:cxn>
              <a:cxn ang="0">
                <a:pos x="392866" y="235689"/>
              </a:cxn>
              <a:cxn ang="0">
                <a:pos x="310413" y="235689"/>
              </a:cxn>
              <a:cxn ang="0">
                <a:pos x="310413" y="0"/>
              </a:cxn>
              <a:cxn ang="0">
                <a:pos x="507655" y="0"/>
              </a:cxn>
              <a:cxn ang="0">
                <a:pos x="507655" y="0"/>
              </a:cxn>
              <a:cxn ang="0">
                <a:pos x="25867" y="235689"/>
              </a:cxn>
              <a:cxn ang="0">
                <a:pos x="108321" y="235689"/>
              </a:cxn>
              <a:cxn ang="0">
                <a:pos x="109938" y="280890"/>
              </a:cxn>
              <a:cxn ang="0">
                <a:pos x="0" y="392277"/>
              </a:cxn>
              <a:cxn ang="0">
                <a:pos x="0" y="490750"/>
              </a:cxn>
              <a:cxn ang="0">
                <a:pos x="48502" y="492365"/>
              </a:cxn>
              <a:cxn ang="0">
                <a:pos x="223109" y="255061"/>
              </a:cxn>
              <a:cxn ang="0">
                <a:pos x="223109" y="0"/>
              </a:cxn>
              <a:cxn ang="0">
                <a:pos x="25867" y="0"/>
              </a:cxn>
              <a:cxn ang="0">
                <a:pos x="25867" y="235689"/>
              </a:cxn>
              <a:cxn ang="0">
                <a:pos x="25867" y="235689"/>
              </a:cxn>
            </a:cxnLst>
            <a:rect l="0" t="0" r="0" b="0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1" descr="600443e9c33160a3d2a4e3ee046bbc93"/>
          <p:cNvPicPr>
            <a:picLocks noChangeAspect="1"/>
          </p:cNvPicPr>
          <p:nvPr/>
        </p:nvPicPr>
        <p:blipFill>
          <a:blip r:embed="rId2"/>
          <a:srcRect r="11693"/>
          <a:stretch>
            <a:fillRect/>
          </a:stretch>
        </p:blipFill>
        <p:spPr>
          <a:xfrm>
            <a:off x="7115175" y="2136140"/>
            <a:ext cx="4878070" cy="299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Conclusion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6" y="1802060"/>
            <a:ext cx="5782818" cy="3252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60" y="1802130"/>
            <a:ext cx="4864100" cy="31394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22755" y="5144135"/>
            <a:ext cx="42805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</a:rPr>
              <a:t>Paperless learning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225030" y="5144135"/>
            <a:ext cx="4504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Traditional learning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Conclusion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5" y="1700530"/>
            <a:ext cx="2369820" cy="317309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35" y="1619250"/>
            <a:ext cx="6013450" cy="33826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文本框 6"/>
          <p:cNvSpPr txBox="1"/>
          <p:nvPr/>
        </p:nvSpPr>
        <p:spPr>
          <a:xfrm>
            <a:off x="6229985" y="2965450"/>
            <a:ext cx="4107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Paper       learning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94550" y="2965450"/>
            <a:ext cx="1023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</a:rPr>
              <a:t>less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955" y="1767840"/>
            <a:ext cx="3006090" cy="30384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2980" y="2571750"/>
            <a:ext cx="149352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952750" y="2609850"/>
            <a:ext cx="6286500" cy="598488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zh-CN" altLang="en-US" kern="1200" dirty="0">
                <a:latin typeface="+mn-lt"/>
                <a:ea typeface="+mn-ea"/>
                <a:cs typeface="+mn-cs"/>
              </a:rPr>
              <a:t>感谢聆听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/>
          <p:cNvSpPr/>
          <p:nvPr/>
        </p:nvSpPr>
        <p:spPr>
          <a:xfrm>
            <a:off x="868721" y="1542537"/>
            <a:ext cx="1547811" cy="124451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 fontAlgn="auto"/>
            <a:endParaRPr lang="zh-CN" altLang="en-US" strike="noStrike" noProof="1"/>
          </a:p>
        </p:txBody>
      </p:sp>
      <p:sp>
        <p:nvSpPr>
          <p:cNvPr id="29" name="平行四边形 28"/>
          <p:cNvSpPr/>
          <p:nvPr/>
        </p:nvSpPr>
        <p:spPr>
          <a:xfrm>
            <a:off x="901699" y="1591983"/>
            <a:ext cx="258980" cy="111317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0" name="right-quote-sign_36811"/>
          <p:cNvSpPr>
            <a:spLocks noChangeAspect="1"/>
          </p:cNvSpPr>
          <p:nvPr/>
        </p:nvSpPr>
        <p:spPr>
          <a:xfrm>
            <a:off x="2255694" y="2652346"/>
            <a:ext cx="278100" cy="269409"/>
          </a:xfrm>
          <a:custGeom>
            <a:avLst/>
            <a:gdLst/>
            <a:ahLst/>
            <a:cxnLst>
              <a:cxn ang="0">
                <a:pos x="507655" y="0"/>
              </a:cxn>
              <a:cxn ang="0">
                <a:pos x="507655" y="255061"/>
              </a:cxn>
              <a:cxn ang="0">
                <a:pos x="333047" y="492365"/>
              </a:cxn>
              <a:cxn ang="0">
                <a:pos x="274845" y="490750"/>
              </a:cxn>
              <a:cxn ang="0">
                <a:pos x="274845" y="392277"/>
              </a:cxn>
              <a:cxn ang="0">
                <a:pos x="394483" y="280890"/>
              </a:cxn>
              <a:cxn ang="0">
                <a:pos x="392866" y="235689"/>
              </a:cxn>
              <a:cxn ang="0">
                <a:pos x="310413" y="235689"/>
              </a:cxn>
              <a:cxn ang="0">
                <a:pos x="310413" y="0"/>
              </a:cxn>
              <a:cxn ang="0">
                <a:pos x="507655" y="0"/>
              </a:cxn>
              <a:cxn ang="0">
                <a:pos x="507655" y="0"/>
              </a:cxn>
              <a:cxn ang="0">
                <a:pos x="25867" y="235689"/>
              </a:cxn>
              <a:cxn ang="0">
                <a:pos x="108321" y="235689"/>
              </a:cxn>
              <a:cxn ang="0">
                <a:pos x="109938" y="280890"/>
              </a:cxn>
              <a:cxn ang="0">
                <a:pos x="0" y="392277"/>
              </a:cxn>
              <a:cxn ang="0">
                <a:pos x="0" y="490750"/>
              </a:cxn>
              <a:cxn ang="0">
                <a:pos x="48502" y="492365"/>
              </a:cxn>
              <a:cxn ang="0">
                <a:pos x="223109" y="255061"/>
              </a:cxn>
              <a:cxn ang="0">
                <a:pos x="223109" y="0"/>
              </a:cxn>
              <a:cxn ang="0">
                <a:pos x="25867" y="0"/>
              </a:cxn>
              <a:cxn ang="0">
                <a:pos x="25867" y="235689"/>
              </a:cxn>
              <a:cxn ang="0">
                <a:pos x="25867" y="235689"/>
              </a:cxn>
            </a:cxnLst>
            <a:rect l="0" t="0" r="0" b="0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72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7894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987134"/>
            <a:ext cx="2349501" cy="2349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49" y="987133"/>
            <a:ext cx="2349501" cy="2349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9" y="3681628"/>
            <a:ext cx="2349501" cy="2349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21248" y="3681627"/>
            <a:ext cx="2349501" cy="23495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3681626"/>
            <a:ext cx="2349501" cy="2349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4738" y="44450"/>
            <a:ext cx="7081837" cy="598488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kern="1200" dirty="0">
                <a:latin typeface="+mj-lt"/>
                <a:ea typeface="+mj-ea"/>
                <a:cs typeface="+mj-cs"/>
              </a:rPr>
              <a:t>Paperless is </a:t>
            </a:r>
            <a:r>
              <a:rPr lang="en-US" altLang="zh-CN" dirty="0"/>
              <a:t>the Future</a:t>
            </a:r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9" y="987133"/>
            <a:ext cx="2349501" cy="2349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35" y="1264225"/>
            <a:ext cx="4619339" cy="46193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37" y="1712267"/>
            <a:ext cx="2148489" cy="1208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72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72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7894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4738" y="44450"/>
            <a:ext cx="7081837" cy="598488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kern="1200" dirty="0">
                <a:latin typeface="+mj-lt"/>
                <a:ea typeface="+mj-ea"/>
                <a:cs typeface="+mj-cs"/>
              </a:rPr>
              <a:t>Paperless is </a:t>
            </a:r>
            <a:r>
              <a:rPr lang="en-US" altLang="zh-CN" dirty="0"/>
              <a:t>the Future</a:t>
            </a:r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6275388" y="1592263"/>
            <a:ext cx="4868863" cy="398145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 fontAlgn="auto"/>
            <a:endParaRPr lang="zh-CN" altLang="en-US" strike="noStrike" noProof="1"/>
          </a:p>
        </p:txBody>
      </p:sp>
      <p:sp>
        <p:nvSpPr>
          <p:cNvPr id="13" name="文本框 14"/>
          <p:cNvSpPr txBox="1"/>
          <p:nvPr/>
        </p:nvSpPr>
        <p:spPr>
          <a:xfrm>
            <a:off x="6475485" y="2316530"/>
            <a:ext cx="4468668" cy="251472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000" b="1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Apple Pencil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404040"/>
                </a:solidFill>
              </a:rPr>
              <a:t>Released in </a:t>
            </a:r>
            <a:r>
              <a:rPr lang="en-US" altLang="zh-CN" sz="2800" b="1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2015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404040"/>
                </a:solidFill>
              </a:rPr>
              <a:t>Where paperless study really begins…</a:t>
            </a:r>
            <a:endParaRPr lang="zh-CN" altLang="en-US" sz="2400" dirty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平行四边形 14"/>
          <p:cNvSpPr/>
          <p:nvPr/>
        </p:nvSpPr>
        <p:spPr>
          <a:xfrm>
            <a:off x="6391275" y="1703388"/>
            <a:ext cx="473075" cy="2413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right-quote-sign_36811"/>
          <p:cNvSpPr>
            <a:spLocks noChangeAspect="1"/>
          </p:cNvSpPr>
          <p:nvPr/>
        </p:nvSpPr>
        <p:spPr>
          <a:xfrm>
            <a:off x="10834688" y="5337175"/>
            <a:ext cx="508000" cy="492125"/>
          </a:xfrm>
          <a:custGeom>
            <a:avLst/>
            <a:gdLst/>
            <a:ahLst/>
            <a:cxnLst>
              <a:cxn ang="0">
                <a:pos x="507655" y="0"/>
              </a:cxn>
              <a:cxn ang="0">
                <a:pos x="507655" y="255061"/>
              </a:cxn>
              <a:cxn ang="0">
                <a:pos x="333047" y="492365"/>
              </a:cxn>
              <a:cxn ang="0">
                <a:pos x="274845" y="490750"/>
              </a:cxn>
              <a:cxn ang="0">
                <a:pos x="274845" y="392277"/>
              </a:cxn>
              <a:cxn ang="0">
                <a:pos x="394483" y="280890"/>
              </a:cxn>
              <a:cxn ang="0">
                <a:pos x="392866" y="235689"/>
              </a:cxn>
              <a:cxn ang="0">
                <a:pos x="310413" y="235689"/>
              </a:cxn>
              <a:cxn ang="0">
                <a:pos x="310413" y="0"/>
              </a:cxn>
              <a:cxn ang="0">
                <a:pos x="507655" y="0"/>
              </a:cxn>
              <a:cxn ang="0">
                <a:pos x="507655" y="0"/>
              </a:cxn>
              <a:cxn ang="0">
                <a:pos x="25867" y="235689"/>
              </a:cxn>
              <a:cxn ang="0">
                <a:pos x="108321" y="235689"/>
              </a:cxn>
              <a:cxn ang="0">
                <a:pos x="109938" y="280890"/>
              </a:cxn>
              <a:cxn ang="0">
                <a:pos x="0" y="392277"/>
              </a:cxn>
              <a:cxn ang="0">
                <a:pos x="0" y="490750"/>
              </a:cxn>
              <a:cxn ang="0">
                <a:pos x="48502" y="492365"/>
              </a:cxn>
              <a:cxn ang="0">
                <a:pos x="223109" y="255061"/>
              </a:cxn>
              <a:cxn ang="0">
                <a:pos x="223109" y="0"/>
              </a:cxn>
              <a:cxn ang="0">
                <a:pos x="25867" y="0"/>
              </a:cxn>
              <a:cxn ang="0">
                <a:pos x="25867" y="235689"/>
              </a:cxn>
              <a:cxn ang="0">
                <a:pos x="25867" y="235689"/>
              </a:cxn>
            </a:cxnLst>
            <a:rect l="0" t="0" r="0" b="0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591" y="1108005"/>
            <a:ext cx="5782818" cy="3252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矩形 13"/>
          <p:cNvSpPr/>
          <p:nvPr/>
        </p:nvSpPr>
        <p:spPr>
          <a:xfrm>
            <a:off x="4639908" y="4918970"/>
            <a:ext cx="3871218" cy="7547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800" b="1" strike="noStrike" noProof="1">
                <a:solidFill>
                  <a:schemeClr val="accent2"/>
                </a:solidFill>
              </a:rPr>
              <a:t>Convenience</a:t>
            </a:r>
            <a:endParaRPr lang="zh-CN" altLang="en-US" sz="2800" b="1" strike="noStrike" noProof="1">
              <a:solidFill>
                <a:schemeClr val="accent2"/>
              </a:solidFill>
            </a:endParaRPr>
          </a:p>
        </p:txBody>
      </p:sp>
      <p:grpSp>
        <p:nvGrpSpPr>
          <p:cNvPr id="16" name="组合 74"/>
          <p:cNvGrpSpPr/>
          <p:nvPr/>
        </p:nvGrpSpPr>
        <p:grpSpPr>
          <a:xfrm>
            <a:off x="3930791" y="4918970"/>
            <a:ext cx="597191" cy="754780"/>
            <a:chOff x="5412150" y="1180600"/>
            <a:chExt cx="720000" cy="720000"/>
          </a:xfrm>
        </p:grpSpPr>
        <p:sp>
          <p:nvSpPr>
            <p:cNvPr id="18" name="矩形 17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3200" b="1" strike="noStrike" noProof="1"/>
                <a:t>1</a:t>
              </a:r>
              <a:endParaRPr lang="zh-CN" altLang="en-US" sz="3200" b="1" strike="noStrike" noProof="1"/>
            </a:p>
          </p:txBody>
        </p:sp>
        <p:sp>
          <p:nvSpPr>
            <p:cNvPr id="19" name="矩形 18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grpSp>
        <p:nvGrpSpPr>
          <p:cNvPr id="20" name="组合 73"/>
          <p:cNvGrpSpPr/>
          <p:nvPr/>
        </p:nvGrpSpPr>
        <p:grpSpPr>
          <a:xfrm>
            <a:off x="3997058" y="4921185"/>
            <a:ext cx="567621" cy="756446"/>
            <a:chOff x="5412150" y="2260600"/>
            <a:chExt cx="720000" cy="720000"/>
          </a:xfrm>
        </p:grpSpPr>
        <p:sp>
          <p:nvSpPr>
            <p:cNvPr id="21" name="矩形 20"/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3200" b="1" strike="noStrike" noProof="1"/>
                <a:t>2</a:t>
              </a:r>
              <a:endParaRPr lang="zh-CN" altLang="en-US" sz="3200" b="1" strike="noStrike" noProof="1"/>
            </a:p>
          </p:txBody>
        </p:sp>
        <p:sp>
          <p:nvSpPr>
            <p:cNvPr id="22" name="矩形 21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grpSp>
        <p:nvGrpSpPr>
          <p:cNvPr id="23" name="组合 72"/>
          <p:cNvGrpSpPr/>
          <p:nvPr/>
        </p:nvGrpSpPr>
        <p:grpSpPr>
          <a:xfrm>
            <a:off x="4034467" y="4915924"/>
            <a:ext cx="553076" cy="756446"/>
            <a:chOff x="5412150" y="3340600"/>
            <a:chExt cx="720000" cy="720000"/>
          </a:xfrm>
        </p:grpSpPr>
        <p:sp>
          <p:nvSpPr>
            <p:cNvPr id="24" name="矩形 23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3200" b="1" strike="noStrike" noProof="1"/>
                <a:t>3</a:t>
              </a:r>
              <a:endParaRPr lang="zh-CN" altLang="en-US" sz="3200" b="1" strike="noStrike" noProof="1"/>
            </a:p>
          </p:txBody>
        </p:sp>
        <p:sp>
          <p:nvSpPr>
            <p:cNvPr id="25" name="矩形 24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26" name="矩形 25"/>
          <p:cNvSpPr/>
          <p:nvPr/>
        </p:nvSpPr>
        <p:spPr>
          <a:xfrm>
            <a:off x="4714160" y="4914969"/>
            <a:ext cx="3679533" cy="756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800" b="1" strike="noStrike" noProof="1">
                <a:solidFill>
                  <a:schemeClr val="accent2"/>
                </a:solidFill>
              </a:rPr>
              <a:t>Environment</a:t>
            </a:r>
            <a:endParaRPr lang="zh-CN" altLang="en-US" sz="2800" b="1" strike="noStrike" noProof="1">
              <a:solidFill>
                <a:schemeClr val="accent2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789488" y="4910968"/>
            <a:ext cx="3585246" cy="756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800" b="1" strike="noStrike" noProof="1">
                <a:solidFill>
                  <a:schemeClr val="accent2"/>
                </a:solidFill>
              </a:rPr>
              <a:t>Information</a:t>
            </a:r>
            <a:endParaRPr lang="zh-CN" altLang="en-US" sz="2800" b="1" strike="noStrike" noProof="1">
              <a:solidFill>
                <a:schemeClr val="accent2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417" y="4953107"/>
            <a:ext cx="930457" cy="930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72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72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7894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4738" y="44450"/>
            <a:ext cx="7081837" cy="598488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kern="1200" dirty="0">
                <a:latin typeface="+mj-lt"/>
                <a:ea typeface="+mj-ea"/>
                <a:cs typeface="+mj-cs"/>
              </a:rPr>
              <a:t>Paperless is </a:t>
            </a:r>
            <a:r>
              <a:rPr lang="en-US" altLang="zh-CN" dirty="0"/>
              <a:t>the Future</a:t>
            </a:r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2544798" y="4577813"/>
            <a:ext cx="7692953" cy="15187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 fontAlgn="auto"/>
            <a:endParaRPr lang="zh-CN" altLang="en-US" strike="noStrike" noProof="1"/>
          </a:p>
        </p:txBody>
      </p:sp>
      <p:sp>
        <p:nvSpPr>
          <p:cNvPr id="13" name="文本框 14"/>
          <p:cNvSpPr txBox="1"/>
          <p:nvPr/>
        </p:nvSpPr>
        <p:spPr>
          <a:xfrm>
            <a:off x="2569318" y="4711807"/>
            <a:ext cx="7465233" cy="116775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60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Paperless learning</a:t>
            </a:r>
            <a:endParaRPr lang="zh-CN" altLang="en-US" sz="6000" dirty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平行四边形 14"/>
          <p:cNvSpPr/>
          <p:nvPr/>
        </p:nvSpPr>
        <p:spPr>
          <a:xfrm>
            <a:off x="2684907" y="4711807"/>
            <a:ext cx="473075" cy="2413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right-quote-sign_36811"/>
          <p:cNvSpPr>
            <a:spLocks noChangeAspect="1"/>
          </p:cNvSpPr>
          <p:nvPr/>
        </p:nvSpPr>
        <p:spPr>
          <a:xfrm>
            <a:off x="9729751" y="5633500"/>
            <a:ext cx="508000" cy="492125"/>
          </a:xfrm>
          <a:custGeom>
            <a:avLst/>
            <a:gdLst/>
            <a:ahLst/>
            <a:cxnLst>
              <a:cxn ang="0">
                <a:pos x="507655" y="0"/>
              </a:cxn>
              <a:cxn ang="0">
                <a:pos x="507655" y="255061"/>
              </a:cxn>
              <a:cxn ang="0">
                <a:pos x="333047" y="492365"/>
              </a:cxn>
              <a:cxn ang="0">
                <a:pos x="274845" y="490750"/>
              </a:cxn>
              <a:cxn ang="0">
                <a:pos x="274845" y="392277"/>
              </a:cxn>
              <a:cxn ang="0">
                <a:pos x="394483" y="280890"/>
              </a:cxn>
              <a:cxn ang="0">
                <a:pos x="392866" y="235689"/>
              </a:cxn>
              <a:cxn ang="0">
                <a:pos x="310413" y="235689"/>
              </a:cxn>
              <a:cxn ang="0">
                <a:pos x="310413" y="0"/>
              </a:cxn>
              <a:cxn ang="0">
                <a:pos x="507655" y="0"/>
              </a:cxn>
              <a:cxn ang="0">
                <a:pos x="507655" y="0"/>
              </a:cxn>
              <a:cxn ang="0">
                <a:pos x="25867" y="235689"/>
              </a:cxn>
              <a:cxn ang="0">
                <a:pos x="108321" y="235689"/>
              </a:cxn>
              <a:cxn ang="0">
                <a:pos x="109938" y="280890"/>
              </a:cxn>
              <a:cxn ang="0">
                <a:pos x="0" y="392277"/>
              </a:cxn>
              <a:cxn ang="0">
                <a:pos x="0" y="490750"/>
              </a:cxn>
              <a:cxn ang="0">
                <a:pos x="48502" y="492365"/>
              </a:cxn>
              <a:cxn ang="0">
                <a:pos x="223109" y="255061"/>
              </a:cxn>
              <a:cxn ang="0">
                <a:pos x="223109" y="0"/>
              </a:cxn>
              <a:cxn ang="0">
                <a:pos x="25867" y="0"/>
              </a:cxn>
              <a:cxn ang="0">
                <a:pos x="25867" y="235689"/>
              </a:cxn>
              <a:cxn ang="0">
                <a:pos x="25867" y="235689"/>
              </a:cxn>
            </a:cxnLst>
            <a:rect l="0" t="0" r="0" b="0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363" y="1477135"/>
            <a:ext cx="930457" cy="930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72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4738" y="44450"/>
            <a:ext cx="7081837" cy="598488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kern="1200" dirty="0">
                <a:latin typeface="+mj-lt"/>
                <a:ea typeface="+mj-ea"/>
                <a:cs typeface="+mj-cs"/>
              </a:rPr>
              <a:t>Paperless is </a:t>
            </a:r>
            <a:r>
              <a:rPr lang="en-US" altLang="zh-CN" dirty="0"/>
              <a:t>the Future</a:t>
            </a:r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2394744" y="1101841"/>
            <a:ext cx="7692953" cy="15187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 fontAlgn="auto"/>
            <a:endParaRPr lang="zh-CN" altLang="en-US" strike="noStrike" noProof="1"/>
          </a:p>
        </p:txBody>
      </p:sp>
      <p:sp>
        <p:nvSpPr>
          <p:cNvPr id="13" name="文本框 14"/>
          <p:cNvSpPr txBox="1"/>
          <p:nvPr/>
        </p:nvSpPr>
        <p:spPr>
          <a:xfrm>
            <a:off x="2419264" y="1235835"/>
            <a:ext cx="7465233" cy="116775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60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Paperless learning</a:t>
            </a:r>
            <a:endParaRPr lang="zh-CN" altLang="en-US" sz="6000" dirty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平行四边形 14"/>
          <p:cNvSpPr/>
          <p:nvPr/>
        </p:nvSpPr>
        <p:spPr>
          <a:xfrm>
            <a:off x="2534853" y="1235835"/>
            <a:ext cx="473075" cy="2413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right-quote-sign_36811"/>
          <p:cNvSpPr>
            <a:spLocks noChangeAspect="1"/>
          </p:cNvSpPr>
          <p:nvPr/>
        </p:nvSpPr>
        <p:spPr>
          <a:xfrm>
            <a:off x="9579697" y="2157528"/>
            <a:ext cx="508000" cy="492125"/>
          </a:xfrm>
          <a:custGeom>
            <a:avLst/>
            <a:gdLst/>
            <a:ahLst/>
            <a:cxnLst>
              <a:cxn ang="0">
                <a:pos x="507655" y="0"/>
              </a:cxn>
              <a:cxn ang="0">
                <a:pos x="507655" y="255061"/>
              </a:cxn>
              <a:cxn ang="0">
                <a:pos x="333047" y="492365"/>
              </a:cxn>
              <a:cxn ang="0">
                <a:pos x="274845" y="490750"/>
              </a:cxn>
              <a:cxn ang="0">
                <a:pos x="274845" y="392277"/>
              </a:cxn>
              <a:cxn ang="0">
                <a:pos x="394483" y="280890"/>
              </a:cxn>
              <a:cxn ang="0">
                <a:pos x="392866" y="235689"/>
              </a:cxn>
              <a:cxn ang="0">
                <a:pos x="310413" y="235689"/>
              </a:cxn>
              <a:cxn ang="0">
                <a:pos x="310413" y="0"/>
              </a:cxn>
              <a:cxn ang="0">
                <a:pos x="507655" y="0"/>
              </a:cxn>
              <a:cxn ang="0">
                <a:pos x="507655" y="0"/>
              </a:cxn>
              <a:cxn ang="0">
                <a:pos x="25867" y="235689"/>
              </a:cxn>
              <a:cxn ang="0">
                <a:pos x="108321" y="235689"/>
              </a:cxn>
              <a:cxn ang="0">
                <a:pos x="109938" y="280890"/>
              </a:cxn>
              <a:cxn ang="0">
                <a:pos x="0" y="392277"/>
              </a:cxn>
              <a:cxn ang="0">
                <a:pos x="0" y="490750"/>
              </a:cxn>
              <a:cxn ang="0">
                <a:pos x="48502" y="492365"/>
              </a:cxn>
              <a:cxn ang="0">
                <a:pos x="223109" y="255061"/>
              </a:cxn>
              <a:cxn ang="0">
                <a:pos x="223109" y="0"/>
              </a:cxn>
              <a:cxn ang="0">
                <a:pos x="25867" y="0"/>
              </a:cxn>
              <a:cxn ang="0">
                <a:pos x="25867" y="235689"/>
              </a:cxn>
              <a:cxn ang="0">
                <a:pos x="25867" y="235689"/>
              </a:cxn>
            </a:cxnLst>
            <a:rect l="0" t="0" r="0" b="0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409010" y="3079467"/>
            <a:ext cx="4672013" cy="719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800" b="1" strike="noStrike" noProof="1">
                <a:solidFill>
                  <a:schemeClr val="accent2"/>
                </a:solidFill>
              </a:rPr>
              <a:t>Convenience</a:t>
            </a:r>
            <a:endParaRPr lang="zh-CN" altLang="en-US" sz="2800" b="1" strike="noStrike" noProof="1">
              <a:solidFill>
                <a:schemeClr val="accent2"/>
              </a:solidFill>
            </a:endParaRPr>
          </a:p>
        </p:txBody>
      </p:sp>
      <p:grpSp>
        <p:nvGrpSpPr>
          <p:cNvPr id="16" name="组合 74"/>
          <p:cNvGrpSpPr/>
          <p:nvPr/>
        </p:nvGrpSpPr>
        <p:grpSpPr>
          <a:xfrm>
            <a:off x="3478735" y="3079467"/>
            <a:ext cx="720725" cy="719138"/>
            <a:chOff x="5412150" y="1180600"/>
            <a:chExt cx="720000" cy="720000"/>
          </a:xfrm>
        </p:grpSpPr>
        <p:sp>
          <p:nvSpPr>
            <p:cNvPr id="18" name="矩形 17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3200" b="1" strike="noStrike" noProof="1"/>
                <a:t>1</a:t>
              </a:r>
              <a:endParaRPr lang="zh-CN" altLang="en-US" sz="3200" b="1" strike="noStrike" noProof="1"/>
            </a:p>
          </p:txBody>
        </p:sp>
        <p:sp>
          <p:nvSpPr>
            <p:cNvPr id="19" name="矩形 18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grpSp>
        <p:nvGrpSpPr>
          <p:cNvPr id="20" name="组合 73"/>
          <p:cNvGrpSpPr/>
          <p:nvPr/>
        </p:nvGrpSpPr>
        <p:grpSpPr>
          <a:xfrm>
            <a:off x="3478735" y="4158967"/>
            <a:ext cx="720725" cy="720725"/>
            <a:chOff x="5412150" y="2260600"/>
            <a:chExt cx="720000" cy="720000"/>
          </a:xfrm>
        </p:grpSpPr>
        <p:sp>
          <p:nvSpPr>
            <p:cNvPr id="21" name="矩形 20"/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3200" b="1" strike="noStrike" noProof="1"/>
                <a:t>2</a:t>
              </a:r>
              <a:endParaRPr lang="zh-CN" altLang="en-US" sz="3200" b="1" strike="noStrike" noProof="1"/>
            </a:p>
          </p:txBody>
        </p:sp>
        <p:sp>
          <p:nvSpPr>
            <p:cNvPr id="22" name="矩形 21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grpSp>
        <p:nvGrpSpPr>
          <p:cNvPr id="23" name="组合 72"/>
          <p:cNvGrpSpPr/>
          <p:nvPr/>
        </p:nvGrpSpPr>
        <p:grpSpPr>
          <a:xfrm>
            <a:off x="3478735" y="5238467"/>
            <a:ext cx="720725" cy="720725"/>
            <a:chOff x="5412150" y="3340600"/>
            <a:chExt cx="720000" cy="720000"/>
          </a:xfrm>
        </p:grpSpPr>
        <p:sp>
          <p:nvSpPr>
            <p:cNvPr id="24" name="矩形 23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3200" b="1" strike="noStrike" noProof="1"/>
                <a:t>3</a:t>
              </a:r>
              <a:endParaRPr lang="zh-CN" altLang="en-US" sz="3200" b="1" strike="noStrike" noProof="1"/>
            </a:p>
          </p:txBody>
        </p:sp>
        <p:sp>
          <p:nvSpPr>
            <p:cNvPr id="25" name="矩形 24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29" name="矩形 28"/>
          <p:cNvSpPr/>
          <p:nvPr/>
        </p:nvSpPr>
        <p:spPr>
          <a:xfrm>
            <a:off x="4409010" y="4158967"/>
            <a:ext cx="4672013" cy="7207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800" b="1" strike="noStrike" noProof="1">
                <a:solidFill>
                  <a:schemeClr val="accent2"/>
                </a:solidFill>
              </a:rPr>
              <a:t>Environment</a:t>
            </a:r>
            <a:endParaRPr lang="zh-CN" altLang="en-US" sz="2800" b="1" strike="noStrike" noProof="1">
              <a:solidFill>
                <a:schemeClr val="accent2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409010" y="5238467"/>
            <a:ext cx="4672013" cy="7207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800" b="1" strike="noStrike" noProof="1">
                <a:solidFill>
                  <a:schemeClr val="accent2"/>
                </a:solidFill>
              </a:rPr>
              <a:t>Information</a:t>
            </a:r>
            <a:endParaRPr lang="zh-CN" altLang="en-US" sz="2800" b="1" strike="noStrike" noProof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图片 5" descr="图片包含 天空, 户外, 树, 草&#10;&#10;描述已自动生成"/>
          <p:cNvPicPr>
            <a:picLocks noChangeAspect="1"/>
          </p:cNvPicPr>
          <p:nvPr/>
        </p:nvPicPr>
        <p:blipFill>
          <a:blip r:embed="rId2"/>
          <a:srcRect t="12868" b="1212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1808163" y="0"/>
            <a:ext cx="3995738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9699" name="矩形 9"/>
          <p:cNvSpPr/>
          <p:nvPr/>
        </p:nvSpPr>
        <p:spPr>
          <a:xfrm>
            <a:off x="3036412" y="-6350"/>
            <a:ext cx="1539240" cy="15684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01</a:t>
            </a:r>
            <a:endParaRPr lang="zh-CN" altLang="en-US" sz="9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3761581" y="3205956"/>
            <a:ext cx="88900" cy="155416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29701" name="图片 22" descr="图片包含 建筑物&#10;&#10;自动生成的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575" y="5227638"/>
            <a:ext cx="3997325" cy="1287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3" name="矩形 14"/>
          <p:cNvSpPr/>
          <p:nvPr/>
        </p:nvSpPr>
        <p:spPr>
          <a:xfrm>
            <a:off x="2428876" y="2454910"/>
            <a:ext cx="2752725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C8161E"/>
                </a:solidFill>
                <a:latin typeface="Arial" panose="020B0604020202020204" pitchFamily="34" charset="0"/>
                <a:ea typeface="微软雅黑" panose="020B0503020204020204" charset="-122"/>
              </a:rPr>
              <a:t>Convience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39908" y="4918970"/>
            <a:ext cx="3871218" cy="7547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800" b="1" strike="noStrike" noProof="1">
                <a:solidFill>
                  <a:schemeClr val="accent2"/>
                </a:solidFill>
              </a:rPr>
              <a:t>Convenience</a:t>
            </a:r>
            <a:endParaRPr lang="zh-CN" altLang="en-US" sz="2800" b="1" strike="noStrike" noProof="1">
              <a:solidFill>
                <a:schemeClr val="accent2"/>
              </a:solidFill>
            </a:endParaRPr>
          </a:p>
        </p:txBody>
      </p:sp>
      <p:grpSp>
        <p:nvGrpSpPr>
          <p:cNvPr id="16" name="组合 74"/>
          <p:cNvGrpSpPr/>
          <p:nvPr/>
        </p:nvGrpSpPr>
        <p:grpSpPr>
          <a:xfrm>
            <a:off x="3930791" y="4918970"/>
            <a:ext cx="597191" cy="754780"/>
            <a:chOff x="5412150" y="1180600"/>
            <a:chExt cx="720000" cy="720000"/>
          </a:xfrm>
        </p:grpSpPr>
        <p:sp>
          <p:nvSpPr>
            <p:cNvPr id="18" name="矩形 17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3200" b="1" strike="noStrike" noProof="1"/>
                <a:t>1</a:t>
              </a:r>
              <a:endParaRPr lang="zh-CN" altLang="en-US" sz="3200" b="1" strike="noStrike" noProof="1"/>
            </a:p>
          </p:txBody>
        </p:sp>
        <p:sp>
          <p:nvSpPr>
            <p:cNvPr id="19" name="矩形 18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grpSp>
        <p:nvGrpSpPr>
          <p:cNvPr id="20" name="组合 73"/>
          <p:cNvGrpSpPr/>
          <p:nvPr/>
        </p:nvGrpSpPr>
        <p:grpSpPr>
          <a:xfrm>
            <a:off x="3997058" y="4921185"/>
            <a:ext cx="567621" cy="756446"/>
            <a:chOff x="5412150" y="2260600"/>
            <a:chExt cx="720000" cy="720000"/>
          </a:xfrm>
        </p:grpSpPr>
        <p:sp>
          <p:nvSpPr>
            <p:cNvPr id="21" name="矩形 20"/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3200" b="1" strike="noStrike" noProof="1"/>
                <a:t>2</a:t>
              </a:r>
              <a:endParaRPr lang="zh-CN" altLang="en-US" sz="3200" b="1" strike="noStrike" noProof="1"/>
            </a:p>
          </p:txBody>
        </p:sp>
        <p:sp>
          <p:nvSpPr>
            <p:cNvPr id="22" name="矩形 21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grpSp>
        <p:nvGrpSpPr>
          <p:cNvPr id="23" name="组合 72"/>
          <p:cNvGrpSpPr/>
          <p:nvPr/>
        </p:nvGrpSpPr>
        <p:grpSpPr>
          <a:xfrm>
            <a:off x="4034467" y="4915924"/>
            <a:ext cx="553076" cy="756446"/>
            <a:chOff x="5412150" y="3340600"/>
            <a:chExt cx="720000" cy="720000"/>
          </a:xfrm>
        </p:grpSpPr>
        <p:sp>
          <p:nvSpPr>
            <p:cNvPr id="24" name="矩形 23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3200" b="1" strike="noStrike" noProof="1"/>
                <a:t>3</a:t>
              </a:r>
              <a:endParaRPr lang="zh-CN" altLang="en-US" sz="3200" b="1" strike="noStrike" noProof="1"/>
            </a:p>
          </p:txBody>
        </p:sp>
        <p:sp>
          <p:nvSpPr>
            <p:cNvPr id="25" name="矩形 24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26" name="矩形 25"/>
          <p:cNvSpPr/>
          <p:nvPr/>
        </p:nvSpPr>
        <p:spPr>
          <a:xfrm>
            <a:off x="4714160" y="4914969"/>
            <a:ext cx="3679533" cy="756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800" b="1" strike="noStrike" noProof="1">
                <a:solidFill>
                  <a:schemeClr val="accent2"/>
                </a:solidFill>
              </a:rPr>
              <a:t>Environment</a:t>
            </a:r>
            <a:endParaRPr lang="zh-CN" altLang="en-US" sz="2800" b="1" strike="noStrike" noProof="1">
              <a:solidFill>
                <a:schemeClr val="accent2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789488" y="4910968"/>
            <a:ext cx="3585246" cy="756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2800" b="1" strike="noStrike" noProof="1">
                <a:solidFill>
                  <a:schemeClr val="accent2"/>
                </a:solidFill>
              </a:rPr>
              <a:t>Information</a:t>
            </a:r>
            <a:endParaRPr lang="zh-CN" altLang="en-US" sz="2800" b="1" strike="noStrike" noProof="1">
              <a:solidFill>
                <a:schemeClr val="accent2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417" y="4953107"/>
            <a:ext cx="930457" cy="930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72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72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7894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4738" y="44450"/>
            <a:ext cx="7081837" cy="598488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kern="1200" dirty="0">
                <a:latin typeface="+mj-lt"/>
                <a:ea typeface="+mj-ea"/>
                <a:cs typeface="+mj-cs"/>
              </a:rPr>
              <a:t>Convenience</a:t>
            </a:r>
          </a:p>
        </p:txBody>
      </p:sp>
      <p:sp>
        <p:nvSpPr>
          <p:cNvPr id="11" name="矩形: 圆角 10"/>
          <p:cNvSpPr/>
          <p:nvPr/>
        </p:nvSpPr>
        <p:spPr>
          <a:xfrm>
            <a:off x="3753560" y="4824732"/>
            <a:ext cx="5002134" cy="94325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 fontAlgn="auto"/>
            <a:endParaRPr lang="zh-CN" altLang="en-US" strike="noStrike" noProof="1"/>
          </a:p>
        </p:txBody>
      </p:sp>
      <p:sp>
        <p:nvSpPr>
          <p:cNvPr id="13" name="文本框 14"/>
          <p:cNvSpPr txBox="1"/>
          <p:nvPr/>
        </p:nvSpPr>
        <p:spPr>
          <a:xfrm>
            <a:off x="2475558" y="4852985"/>
            <a:ext cx="7465233" cy="80926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000" dirty="0">
                <a:solidFill>
                  <a:srgbClr val="404040"/>
                </a:solidFill>
              </a:rPr>
              <a:t>t</a:t>
            </a:r>
            <a:r>
              <a:rPr lang="en-US" altLang="zh-CN" sz="40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extbooks vs pad</a:t>
            </a:r>
            <a:endParaRPr lang="zh-CN" altLang="en-US" sz="4000" dirty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平行四边形 14"/>
          <p:cNvSpPr/>
          <p:nvPr/>
        </p:nvSpPr>
        <p:spPr>
          <a:xfrm>
            <a:off x="3804174" y="4875230"/>
            <a:ext cx="308814" cy="141178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right-quote-sign_36811"/>
          <p:cNvSpPr>
            <a:spLocks noChangeAspect="1"/>
          </p:cNvSpPr>
          <p:nvPr/>
        </p:nvSpPr>
        <p:spPr>
          <a:xfrm>
            <a:off x="8444219" y="5625092"/>
            <a:ext cx="337657" cy="327105"/>
          </a:xfrm>
          <a:custGeom>
            <a:avLst/>
            <a:gdLst/>
            <a:ahLst/>
            <a:cxnLst>
              <a:cxn ang="0">
                <a:pos x="507655" y="0"/>
              </a:cxn>
              <a:cxn ang="0">
                <a:pos x="507655" y="255061"/>
              </a:cxn>
              <a:cxn ang="0">
                <a:pos x="333047" y="492365"/>
              </a:cxn>
              <a:cxn ang="0">
                <a:pos x="274845" y="490750"/>
              </a:cxn>
              <a:cxn ang="0">
                <a:pos x="274845" y="392277"/>
              </a:cxn>
              <a:cxn ang="0">
                <a:pos x="394483" y="280890"/>
              </a:cxn>
              <a:cxn ang="0">
                <a:pos x="392866" y="235689"/>
              </a:cxn>
              <a:cxn ang="0">
                <a:pos x="310413" y="235689"/>
              </a:cxn>
              <a:cxn ang="0">
                <a:pos x="310413" y="0"/>
              </a:cxn>
              <a:cxn ang="0">
                <a:pos x="507655" y="0"/>
              </a:cxn>
              <a:cxn ang="0">
                <a:pos x="507655" y="0"/>
              </a:cxn>
              <a:cxn ang="0">
                <a:pos x="25867" y="235689"/>
              </a:cxn>
              <a:cxn ang="0">
                <a:pos x="108321" y="235689"/>
              </a:cxn>
              <a:cxn ang="0">
                <a:pos x="109938" y="280890"/>
              </a:cxn>
              <a:cxn ang="0">
                <a:pos x="0" y="392277"/>
              </a:cxn>
              <a:cxn ang="0">
                <a:pos x="0" y="490750"/>
              </a:cxn>
              <a:cxn ang="0">
                <a:pos x="48502" y="492365"/>
              </a:cxn>
              <a:cxn ang="0">
                <a:pos x="223109" y="255061"/>
              </a:cxn>
              <a:cxn ang="0">
                <a:pos x="223109" y="0"/>
              </a:cxn>
              <a:cxn ang="0">
                <a:pos x="25867" y="0"/>
              </a:cxn>
              <a:cxn ang="0">
                <a:pos x="25867" y="235689"/>
              </a:cxn>
              <a:cxn ang="0">
                <a:pos x="25867" y="235689"/>
              </a:cxn>
            </a:cxnLst>
            <a:rect l="0" t="0" r="0" b="0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61" y="973011"/>
            <a:ext cx="6172946" cy="34722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3753560" y="4824732"/>
            <a:ext cx="5002134" cy="94325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 fontAlgn="auto"/>
            <a:endParaRPr lang="zh-CN" altLang="en-US" strike="noStrike" noProof="1"/>
          </a:p>
        </p:txBody>
      </p:sp>
      <p:sp>
        <p:nvSpPr>
          <p:cNvPr id="13" name="文本框 14"/>
          <p:cNvSpPr txBox="1"/>
          <p:nvPr/>
        </p:nvSpPr>
        <p:spPr>
          <a:xfrm>
            <a:off x="2475558" y="4852985"/>
            <a:ext cx="7465233" cy="80926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000" dirty="0">
                <a:solidFill>
                  <a:srgbClr val="404040"/>
                </a:solidFill>
              </a:rPr>
              <a:t>t</a:t>
            </a:r>
            <a:r>
              <a:rPr lang="en-US" altLang="zh-CN" sz="40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extbooks vs pad</a:t>
            </a:r>
            <a:endParaRPr lang="zh-CN" altLang="en-US" sz="4000" dirty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072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72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7894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4738" y="44450"/>
            <a:ext cx="7081837" cy="598488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kern="1200" dirty="0">
                <a:latin typeface="+mj-lt"/>
                <a:ea typeface="+mj-ea"/>
                <a:cs typeface="+mj-cs"/>
              </a:rPr>
              <a:t>Convenience</a:t>
            </a:r>
          </a:p>
        </p:txBody>
      </p:sp>
      <p:sp>
        <p:nvSpPr>
          <p:cNvPr id="15" name="平行四边形 14"/>
          <p:cNvSpPr/>
          <p:nvPr/>
        </p:nvSpPr>
        <p:spPr>
          <a:xfrm>
            <a:off x="3804174" y="4875230"/>
            <a:ext cx="308814" cy="141178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right-quote-sign_36811"/>
          <p:cNvSpPr>
            <a:spLocks noChangeAspect="1"/>
          </p:cNvSpPr>
          <p:nvPr/>
        </p:nvSpPr>
        <p:spPr>
          <a:xfrm>
            <a:off x="8444219" y="5625092"/>
            <a:ext cx="337657" cy="327105"/>
          </a:xfrm>
          <a:custGeom>
            <a:avLst/>
            <a:gdLst/>
            <a:ahLst/>
            <a:cxnLst>
              <a:cxn ang="0">
                <a:pos x="507655" y="0"/>
              </a:cxn>
              <a:cxn ang="0">
                <a:pos x="507655" y="255061"/>
              </a:cxn>
              <a:cxn ang="0">
                <a:pos x="333047" y="492365"/>
              </a:cxn>
              <a:cxn ang="0">
                <a:pos x="274845" y="490750"/>
              </a:cxn>
              <a:cxn ang="0">
                <a:pos x="274845" y="392277"/>
              </a:cxn>
              <a:cxn ang="0">
                <a:pos x="394483" y="280890"/>
              </a:cxn>
              <a:cxn ang="0">
                <a:pos x="392866" y="235689"/>
              </a:cxn>
              <a:cxn ang="0">
                <a:pos x="310413" y="235689"/>
              </a:cxn>
              <a:cxn ang="0">
                <a:pos x="310413" y="0"/>
              </a:cxn>
              <a:cxn ang="0">
                <a:pos x="507655" y="0"/>
              </a:cxn>
              <a:cxn ang="0">
                <a:pos x="507655" y="0"/>
              </a:cxn>
              <a:cxn ang="0">
                <a:pos x="25867" y="235689"/>
              </a:cxn>
              <a:cxn ang="0">
                <a:pos x="108321" y="235689"/>
              </a:cxn>
              <a:cxn ang="0">
                <a:pos x="109938" y="280890"/>
              </a:cxn>
              <a:cxn ang="0">
                <a:pos x="0" y="392277"/>
              </a:cxn>
              <a:cxn ang="0">
                <a:pos x="0" y="490750"/>
              </a:cxn>
              <a:cxn ang="0">
                <a:pos x="48502" y="492365"/>
              </a:cxn>
              <a:cxn ang="0">
                <a:pos x="223109" y="255061"/>
              </a:cxn>
              <a:cxn ang="0">
                <a:pos x="223109" y="0"/>
              </a:cxn>
              <a:cxn ang="0">
                <a:pos x="25867" y="0"/>
              </a:cxn>
              <a:cxn ang="0">
                <a:pos x="25867" y="235689"/>
              </a:cxn>
              <a:cxn ang="0">
                <a:pos x="25867" y="235689"/>
              </a:cxn>
            </a:cxnLst>
            <a:rect l="0" t="0" r="0" b="0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61" y="973011"/>
            <a:ext cx="6172946" cy="34722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19088" y="6438900"/>
            <a:ext cx="4151312" cy="419100"/>
          </a:xfrm>
          <a:noFill/>
          <a:ln>
            <a:noFill/>
          </a:ln>
        </p:spPr>
        <p:txBody>
          <a:bodyPr lIns="0" tIns="0" rIns="0" bIns="0" anchor="ctr" anchorCtr="0"/>
          <a:lstStyle/>
          <a:p>
            <a:pPr defTabSz="914400">
              <a:buClrTx/>
              <a:buSzTx/>
            </a:pPr>
            <a:endParaRPr lang="zh-CN" altLang="en-US" kern="1200">
              <a:solidFill>
                <a:srgbClr val="40404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74738" y="44450"/>
            <a:ext cx="7081837" cy="598488"/>
          </a:xfrm>
          <a:noFill/>
          <a:ln>
            <a:noFill/>
          </a:ln>
        </p:spPr>
        <p:txBody>
          <a:bodyPr anchor="ctr" anchorCtr="0"/>
          <a:lstStyle/>
          <a:p>
            <a:pPr defTabSz="914400">
              <a:buClrTx/>
              <a:buSzTx/>
            </a:pPr>
            <a:r>
              <a:rPr lang="en-US" altLang="zh-CN" kern="1200" dirty="0">
                <a:latin typeface="+mj-lt"/>
                <a:ea typeface="+mj-ea"/>
                <a:cs typeface="+mj-cs"/>
              </a:rPr>
              <a:t>Convenience</a:t>
            </a:r>
            <a:endParaRPr lang="zh-CN" altLang="en-US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28" y="2073115"/>
            <a:ext cx="4951167" cy="29472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605" y="2052630"/>
            <a:ext cx="4951167" cy="2967783"/>
          </a:xfrm>
          <a:prstGeom prst="rect">
            <a:avLst/>
          </a:prstGeom>
        </p:spPr>
      </p:pic>
      <p:sp>
        <p:nvSpPr>
          <p:cNvPr id="44" name="矩形: 圆角 43"/>
          <p:cNvSpPr/>
          <p:nvPr/>
        </p:nvSpPr>
        <p:spPr>
          <a:xfrm>
            <a:off x="1536453" y="5321130"/>
            <a:ext cx="3774582" cy="79390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/>
            <a:r>
              <a:rPr lang="en-US" altLang="zh-CN" strike="noStrike" noProof="1"/>
              <a:t>Average: 4.3books</a:t>
            </a:r>
            <a:endParaRPr lang="zh-CN" altLang="en-US" strike="noStrike" noProof="1"/>
          </a:p>
        </p:txBody>
      </p:sp>
      <p:sp>
        <p:nvSpPr>
          <p:cNvPr id="45" name="平行四边形 44"/>
          <p:cNvSpPr/>
          <p:nvPr/>
        </p:nvSpPr>
        <p:spPr>
          <a:xfrm>
            <a:off x="1641385" y="5390990"/>
            <a:ext cx="308814" cy="141178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6" name="right-quote-sign_36811"/>
          <p:cNvSpPr>
            <a:spLocks noChangeAspect="1"/>
          </p:cNvSpPr>
          <p:nvPr/>
        </p:nvSpPr>
        <p:spPr>
          <a:xfrm>
            <a:off x="4973378" y="5898852"/>
            <a:ext cx="337657" cy="327105"/>
          </a:xfrm>
          <a:custGeom>
            <a:avLst/>
            <a:gdLst/>
            <a:ahLst/>
            <a:cxnLst>
              <a:cxn ang="0">
                <a:pos x="507655" y="0"/>
              </a:cxn>
              <a:cxn ang="0">
                <a:pos x="507655" y="255061"/>
              </a:cxn>
              <a:cxn ang="0">
                <a:pos x="333047" y="492365"/>
              </a:cxn>
              <a:cxn ang="0">
                <a:pos x="274845" y="490750"/>
              </a:cxn>
              <a:cxn ang="0">
                <a:pos x="274845" y="392277"/>
              </a:cxn>
              <a:cxn ang="0">
                <a:pos x="394483" y="280890"/>
              </a:cxn>
              <a:cxn ang="0">
                <a:pos x="392866" y="235689"/>
              </a:cxn>
              <a:cxn ang="0">
                <a:pos x="310413" y="235689"/>
              </a:cxn>
              <a:cxn ang="0">
                <a:pos x="310413" y="0"/>
              </a:cxn>
              <a:cxn ang="0">
                <a:pos x="507655" y="0"/>
              </a:cxn>
              <a:cxn ang="0">
                <a:pos x="507655" y="0"/>
              </a:cxn>
              <a:cxn ang="0">
                <a:pos x="25867" y="235689"/>
              </a:cxn>
              <a:cxn ang="0">
                <a:pos x="108321" y="235689"/>
              </a:cxn>
              <a:cxn ang="0">
                <a:pos x="109938" y="280890"/>
              </a:cxn>
              <a:cxn ang="0">
                <a:pos x="0" y="392277"/>
              </a:cxn>
              <a:cxn ang="0">
                <a:pos x="0" y="490750"/>
              </a:cxn>
              <a:cxn ang="0">
                <a:pos x="48502" y="492365"/>
              </a:cxn>
              <a:cxn ang="0">
                <a:pos x="223109" y="255061"/>
              </a:cxn>
              <a:cxn ang="0">
                <a:pos x="223109" y="0"/>
              </a:cxn>
              <a:cxn ang="0">
                <a:pos x="25867" y="0"/>
              </a:cxn>
              <a:cxn ang="0">
                <a:pos x="25867" y="235689"/>
              </a:cxn>
              <a:cxn ang="0">
                <a:pos x="25867" y="235689"/>
              </a:cxn>
            </a:cxnLst>
            <a:rect l="0" t="0" r="0" b="0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矩形: 圆角 46"/>
          <p:cNvSpPr/>
          <p:nvPr/>
        </p:nvSpPr>
        <p:spPr>
          <a:xfrm>
            <a:off x="6974836" y="5390990"/>
            <a:ext cx="3774582" cy="79390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/>
            <a:r>
              <a:rPr lang="en-US" altLang="zh-CN" strike="noStrike" noProof="1"/>
              <a:t>Average: 1.6books</a:t>
            </a:r>
            <a:endParaRPr lang="zh-CN" altLang="en-US" strike="noStrike" noProof="1"/>
          </a:p>
        </p:txBody>
      </p:sp>
      <p:sp>
        <p:nvSpPr>
          <p:cNvPr id="48" name="平行四边形 47"/>
          <p:cNvSpPr/>
          <p:nvPr/>
        </p:nvSpPr>
        <p:spPr>
          <a:xfrm>
            <a:off x="7079768" y="5460850"/>
            <a:ext cx="308814" cy="141178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49" name="right-quote-sign_36811"/>
          <p:cNvSpPr>
            <a:spLocks noChangeAspect="1"/>
          </p:cNvSpPr>
          <p:nvPr/>
        </p:nvSpPr>
        <p:spPr>
          <a:xfrm>
            <a:off x="10411761" y="5968712"/>
            <a:ext cx="337657" cy="327105"/>
          </a:xfrm>
          <a:custGeom>
            <a:avLst/>
            <a:gdLst/>
            <a:ahLst/>
            <a:cxnLst>
              <a:cxn ang="0">
                <a:pos x="507655" y="0"/>
              </a:cxn>
              <a:cxn ang="0">
                <a:pos x="507655" y="255061"/>
              </a:cxn>
              <a:cxn ang="0">
                <a:pos x="333047" y="492365"/>
              </a:cxn>
              <a:cxn ang="0">
                <a:pos x="274845" y="490750"/>
              </a:cxn>
              <a:cxn ang="0">
                <a:pos x="274845" y="392277"/>
              </a:cxn>
              <a:cxn ang="0">
                <a:pos x="394483" y="280890"/>
              </a:cxn>
              <a:cxn ang="0">
                <a:pos x="392866" y="235689"/>
              </a:cxn>
              <a:cxn ang="0">
                <a:pos x="310413" y="235689"/>
              </a:cxn>
              <a:cxn ang="0">
                <a:pos x="310413" y="0"/>
              </a:cxn>
              <a:cxn ang="0">
                <a:pos x="507655" y="0"/>
              </a:cxn>
              <a:cxn ang="0">
                <a:pos x="507655" y="0"/>
              </a:cxn>
              <a:cxn ang="0">
                <a:pos x="25867" y="235689"/>
              </a:cxn>
              <a:cxn ang="0">
                <a:pos x="108321" y="235689"/>
              </a:cxn>
              <a:cxn ang="0">
                <a:pos x="109938" y="280890"/>
              </a:cxn>
              <a:cxn ang="0">
                <a:pos x="0" y="392277"/>
              </a:cxn>
              <a:cxn ang="0">
                <a:pos x="0" y="490750"/>
              </a:cxn>
              <a:cxn ang="0">
                <a:pos x="48502" y="492365"/>
              </a:cxn>
              <a:cxn ang="0">
                <a:pos x="223109" y="255061"/>
              </a:cxn>
              <a:cxn ang="0">
                <a:pos x="223109" y="0"/>
              </a:cxn>
              <a:cxn ang="0">
                <a:pos x="25867" y="0"/>
              </a:cxn>
              <a:cxn ang="0">
                <a:pos x="25867" y="235689"/>
              </a:cxn>
              <a:cxn ang="0">
                <a:pos x="25867" y="235689"/>
              </a:cxn>
            </a:cxnLst>
            <a:rect l="0" t="0" r="0" b="0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22.574803149606,&quot;width&quot;:9106.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22.574803149606,&quot;width&quot;:9106.8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198</Words>
  <Application>Microsoft Office PowerPoint</Application>
  <PresentationFormat>宽屏</PresentationFormat>
  <Paragraphs>63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等线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Paperless is the Future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Wang Kailing</cp:lastModifiedBy>
  <cp:revision>115</cp:revision>
  <dcterms:created xsi:type="dcterms:W3CDTF">2019-01-23T14:14:00Z</dcterms:created>
  <dcterms:modified xsi:type="dcterms:W3CDTF">2022-03-22T00:14:21Z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436467D8E79643A08E1D39CBE2E49641</vt:lpwstr>
  </property>
  <property fmtid="{D5CDD505-2E9C-101B-9397-08002B2CF9AE}" pid="12" name="KSOProductBuildVer">
    <vt:lpwstr>2052-11.1.0.11365</vt:lpwstr>
  </property>
</Properties>
</file>